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4EC8E66E-9A8A-4DF6-B2E3-301FC323782E}">
          <p14:sldIdLst>
            <p14:sldId id="256"/>
            <p14:sldId id="257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118633-7305-4FAE-8840-D15F6A42A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B56A5E1-E8EA-4743-BA95-3BB57C9B3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4D16658-B460-4B3B-8AA1-6C9382D8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1C4A5E-BC8E-440C-A5D9-F239921DC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452F1C-921C-4B6F-A959-2CF1C351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4202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B6CB6B-2BDE-4DC9-8132-640C3E014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E25FE3D-D4B0-4D63-A075-A28F0457F8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C6E735-9261-4248-9C28-EEFAD82C9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849F76-B033-45F1-B2BC-A3C4B21D7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75D51EE-8D8C-428F-BBF0-B1602007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0922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7ADA67A-B157-4072-A4F8-D53843454C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6E10F98-93DB-477F-8DE8-4F966F483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7EDDB7-7400-4451-8AC0-B2A9D80B8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8824CF-5264-4C84-ADC1-DB16D74E6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3BF7B7-7E52-43C7-BBF2-DDAAFDBDB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1618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B3F634-8195-48E5-B395-012B7F9F3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42D4A0-0C17-477D-AFD1-E6260E2FA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591949-3B4C-4249-9EBA-910FA5FC0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C40C4-D0A3-471A-9605-0738C0256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8B84C1-5D2C-4C8B-8ECE-1962D45C8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997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3E6B67-CCDD-4A88-BA5E-CB289C5A2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5E0FCB5-100B-4D1E-BEB5-54CD4D013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E8A138-53C1-48E4-9077-3C07C965C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DD294B-73D3-4ECF-8B1E-A85914DBF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E1E0A8-A19A-4B5B-B252-3297D889A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7219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187763-E436-48D5-832C-9C6BD4DD1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45A7024-CF29-4531-A271-3998058D79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ACA91A8-50AE-4430-8A30-F69E620C0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72B8A18-93DE-4267-8DE8-AD15D585E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1ADE66B-2FC3-41B1-B449-83A13E56F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F421D64-7F06-4BB0-AB74-EDEAAD65C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5598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E32F0E-381D-40F1-94B4-140222C90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723DAE2-4429-41A5-84CA-97048E248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174718F-5CA2-4EC0-9F9F-C5BB7DBC97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F22354B-0172-48CB-AD1A-E1053C1623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CE79BEF-2CDD-4B7B-BECB-6E36EC06E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E603CD3-9DA0-4922-B5BE-9AD8E46DE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F05CF61-3E28-4353-AAA1-CC9F1057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D98D72B-E07A-487F-9007-8B610A53C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2446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9AFB70-8537-455D-9110-8D06142A1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8FFA0D6-2AFB-4728-A3A5-CBFD964CE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238F66-9B4E-49D2-807B-E4683C813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EAE855-19D5-4425-8715-11EB373E6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8143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49C83F0-BCEB-4038-B487-8F648A845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A39776F-AF38-4187-BF08-1F87F684E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DC94EF8-A8BF-4F41-B243-53B39575C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4177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1CD363-92F4-4E0D-B764-3C3691AD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385CEE-9A6A-4C41-B2ED-E9F2EF11A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D05AF6C-5C6F-4735-A937-C7F12299CA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3DE8E47-E706-45E7-A417-A3471FC4E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7DF8F17-5712-485E-A3A2-6BFEF3F0C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5AC6EFC-76B5-4D8E-9DAB-062D2DD92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76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981837-E6D6-44DF-87C2-E459DA3BD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12DAA65-70D2-4595-9D1F-CFCAF4C7EF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168B85D-D33C-4CAC-9A5C-D4DF663A3B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1E26433-F8B7-4389-A02E-9EE60E961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2A49DC-4FC9-4EB1-A4AA-640B0EBC1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D49BE3-551B-47A2-A168-B013D26CD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8017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A692B5-DC9A-46B7-8AEE-B0281AFF1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5C5018-4C1E-4A8D-B7B2-2D694DC17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4005F7-C5CF-4920-952E-DFEB6DE44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B4066-2B96-47BC-9B52-D13D3C9E3790}" type="datetimeFigureOut">
              <a:rPr lang="ru-RU" smtClean="0"/>
              <a:t>25.06.2023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EB3CAD-266A-462E-92FB-78397EC9BE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92AB0B-5D12-4304-82EA-E3500CBAFF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5EC859-30A9-4507-B188-D064FD9EDC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668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A1%D0%B0%D1%80%D0%BA%D0%BE%D0%BC%D0%B0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C2FAA3-448E-4E00-8D07-054633242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1"/>
            <a:ext cx="12193389" cy="685878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7B36E7F-E66B-4EE9-B4AC-59404CC40C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454" y="3429000"/>
            <a:ext cx="7126511" cy="108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671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2BD23246-704C-476E-9A6F-DEC97095937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4106849" cy="410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47930D4-F223-4D61-B87B-AD5D5CA253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1" y="37082"/>
            <a:ext cx="12192000" cy="6854653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486A830-5B83-4F3B-B1FA-4F025407CC55}"/>
              </a:ext>
            </a:extLst>
          </p:cNvPr>
          <p:cNvSpPr/>
          <p:nvPr/>
        </p:nvSpPr>
        <p:spPr>
          <a:xfrm>
            <a:off x="2631882" y="461176"/>
            <a:ext cx="5987332" cy="1256306"/>
          </a:xfrm>
          <a:custGeom>
            <a:avLst/>
            <a:gdLst>
              <a:gd name="connsiteX0" fmla="*/ 0 w 5987332"/>
              <a:gd name="connsiteY0" fmla="*/ 0 h 1256306"/>
              <a:gd name="connsiteX1" fmla="*/ 419113 w 5987332"/>
              <a:gd name="connsiteY1" fmla="*/ 0 h 1256306"/>
              <a:gd name="connsiteX2" fmla="*/ 1137593 w 5987332"/>
              <a:gd name="connsiteY2" fmla="*/ 0 h 1256306"/>
              <a:gd name="connsiteX3" fmla="*/ 1556706 w 5987332"/>
              <a:gd name="connsiteY3" fmla="*/ 0 h 1256306"/>
              <a:gd name="connsiteX4" fmla="*/ 2215313 w 5987332"/>
              <a:gd name="connsiteY4" fmla="*/ 0 h 1256306"/>
              <a:gd name="connsiteX5" fmla="*/ 2873919 w 5987332"/>
              <a:gd name="connsiteY5" fmla="*/ 0 h 1256306"/>
              <a:gd name="connsiteX6" fmla="*/ 3532526 w 5987332"/>
              <a:gd name="connsiteY6" fmla="*/ 0 h 1256306"/>
              <a:gd name="connsiteX7" fmla="*/ 4131259 w 5987332"/>
              <a:gd name="connsiteY7" fmla="*/ 0 h 1256306"/>
              <a:gd name="connsiteX8" fmla="*/ 4789866 w 5987332"/>
              <a:gd name="connsiteY8" fmla="*/ 0 h 1256306"/>
              <a:gd name="connsiteX9" fmla="*/ 5268852 w 5987332"/>
              <a:gd name="connsiteY9" fmla="*/ 0 h 1256306"/>
              <a:gd name="connsiteX10" fmla="*/ 5987332 w 5987332"/>
              <a:gd name="connsiteY10" fmla="*/ 0 h 1256306"/>
              <a:gd name="connsiteX11" fmla="*/ 5987332 w 5987332"/>
              <a:gd name="connsiteY11" fmla="*/ 406206 h 1256306"/>
              <a:gd name="connsiteX12" fmla="*/ 5987332 w 5987332"/>
              <a:gd name="connsiteY12" fmla="*/ 824974 h 1256306"/>
              <a:gd name="connsiteX13" fmla="*/ 5987332 w 5987332"/>
              <a:gd name="connsiteY13" fmla="*/ 1256306 h 1256306"/>
              <a:gd name="connsiteX14" fmla="*/ 5508345 w 5987332"/>
              <a:gd name="connsiteY14" fmla="*/ 1256306 h 1256306"/>
              <a:gd name="connsiteX15" fmla="*/ 4789866 w 5987332"/>
              <a:gd name="connsiteY15" fmla="*/ 1256306 h 1256306"/>
              <a:gd name="connsiteX16" fmla="*/ 4310879 w 5987332"/>
              <a:gd name="connsiteY16" fmla="*/ 1256306 h 1256306"/>
              <a:gd name="connsiteX17" fmla="*/ 3772019 w 5987332"/>
              <a:gd name="connsiteY17" fmla="*/ 1256306 h 1256306"/>
              <a:gd name="connsiteX18" fmla="*/ 3173286 w 5987332"/>
              <a:gd name="connsiteY18" fmla="*/ 1256306 h 1256306"/>
              <a:gd name="connsiteX19" fmla="*/ 2634426 w 5987332"/>
              <a:gd name="connsiteY19" fmla="*/ 1256306 h 1256306"/>
              <a:gd name="connsiteX20" fmla="*/ 2215313 w 5987332"/>
              <a:gd name="connsiteY20" fmla="*/ 1256306 h 1256306"/>
              <a:gd name="connsiteX21" fmla="*/ 1616580 w 5987332"/>
              <a:gd name="connsiteY21" fmla="*/ 1256306 h 1256306"/>
              <a:gd name="connsiteX22" fmla="*/ 957973 w 5987332"/>
              <a:gd name="connsiteY22" fmla="*/ 1256306 h 1256306"/>
              <a:gd name="connsiteX23" fmla="*/ 0 w 5987332"/>
              <a:gd name="connsiteY23" fmla="*/ 1256306 h 1256306"/>
              <a:gd name="connsiteX24" fmla="*/ 0 w 5987332"/>
              <a:gd name="connsiteY24" fmla="*/ 824974 h 1256306"/>
              <a:gd name="connsiteX25" fmla="*/ 0 w 5987332"/>
              <a:gd name="connsiteY25" fmla="*/ 406206 h 1256306"/>
              <a:gd name="connsiteX26" fmla="*/ 0 w 5987332"/>
              <a:gd name="connsiteY26" fmla="*/ 0 h 1256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987332" h="1256306" extrusionOk="0">
                <a:moveTo>
                  <a:pt x="0" y="0"/>
                </a:moveTo>
                <a:cubicBezTo>
                  <a:pt x="162667" y="-19049"/>
                  <a:pt x="261202" y="15518"/>
                  <a:pt x="419113" y="0"/>
                </a:cubicBezTo>
                <a:cubicBezTo>
                  <a:pt x="577024" y="-15518"/>
                  <a:pt x="826727" y="75551"/>
                  <a:pt x="1137593" y="0"/>
                </a:cubicBezTo>
                <a:cubicBezTo>
                  <a:pt x="1448459" y="-75551"/>
                  <a:pt x="1355928" y="36271"/>
                  <a:pt x="1556706" y="0"/>
                </a:cubicBezTo>
                <a:cubicBezTo>
                  <a:pt x="1757484" y="-36271"/>
                  <a:pt x="2065731" y="29777"/>
                  <a:pt x="2215313" y="0"/>
                </a:cubicBezTo>
                <a:cubicBezTo>
                  <a:pt x="2364895" y="-29777"/>
                  <a:pt x="2623086" y="27981"/>
                  <a:pt x="2873919" y="0"/>
                </a:cubicBezTo>
                <a:cubicBezTo>
                  <a:pt x="3124752" y="-27981"/>
                  <a:pt x="3336950" y="17318"/>
                  <a:pt x="3532526" y="0"/>
                </a:cubicBezTo>
                <a:cubicBezTo>
                  <a:pt x="3728102" y="-17318"/>
                  <a:pt x="3965008" y="42654"/>
                  <a:pt x="4131259" y="0"/>
                </a:cubicBezTo>
                <a:cubicBezTo>
                  <a:pt x="4297510" y="-42654"/>
                  <a:pt x="4568161" y="68082"/>
                  <a:pt x="4789866" y="0"/>
                </a:cubicBezTo>
                <a:cubicBezTo>
                  <a:pt x="5011571" y="-68082"/>
                  <a:pt x="5085744" y="55199"/>
                  <a:pt x="5268852" y="0"/>
                </a:cubicBezTo>
                <a:cubicBezTo>
                  <a:pt x="5451960" y="-55199"/>
                  <a:pt x="5822201" y="75569"/>
                  <a:pt x="5987332" y="0"/>
                </a:cubicBezTo>
                <a:cubicBezTo>
                  <a:pt x="5991176" y="181456"/>
                  <a:pt x="5943093" y="227821"/>
                  <a:pt x="5987332" y="406206"/>
                </a:cubicBezTo>
                <a:cubicBezTo>
                  <a:pt x="6031571" y="584591"/>
                  <a:pt x="5945221" y="693273"/>
                  <a:pt x="5987332" y="824974"/>
                </a:cubicBezTo>
                <a:cubicBezTo>
                  <a:pt x="6029443" y="956675"/>
                  <a:pt x="5967711" y="1167981"/>
                  <a:pt x="5987332" y="1256306"/>
                </a:cubicBezTo>
                <a:cubicBezTo>
                  <a:pt x="5805045" y="1311890"/>
                  <a:pt x="5657080" y="1227092"/>
                  <a:pt x="5508345" y="1256306"/>
                </a:cubicBezTo>
                <a:cubicBezTo>
                  <a:pt x="5359610" y="1285520"/>
                  <a:pt x="5106268" y="1207934"/>
                  <a:pt x="4789866" y="1256306"/>
                </a:cubicBezTo>
                <a:cubicBezTo>
                  <a:pt x="4473464" y="1304678"/>
                  <a:pt x="4495354" y="1245030"/>
                  <a:pt x="4310879" y="1256306"/>
                </a:cubicBezTo>
                <a:cubicBezTo>
                  <a:pt x="4126404" y="1267582"/>
                  <a:pt x="3910569" y="1232377"/>
                  <a:pt x="3772019" y="1256306"/>
                </a:cubicBezTo>
                <a:cubicBezTo>
                  <a:pt x="3633469" y="1280235"/>
                  <a:pt x="3326743" y="1195144"/>
                  <a:pt x="3173286" y="1256306"/>
                </a:cubicBezTo>
                <a:cubicBezTo>
                  <a:pt x="3019829" y="1317468"/>
                  <a:pt x="2868818" y="1198830"/>
                  <a:pt x="2634426" y="1256306"/>
                </a:cubicBezTo>
                <a:cubicBezTo>
                  <a:pt x="2400034" y="1313782"/>
                  <a:pt x="2371437" y="1232913"/>
                  <a:pt x="2215313" y="1256306"/>
                </a:cubicBezTo>
                <a:cubicBezTo>
                  <a:pt x="2059189" y="1279699"/>
                  <a:pt x="1897805" y="1244356"/>
                  <a:pt x="1616580" y="1256306"/>
                </a:cubicBezTo>
                <a:cubicBezTo>
                  <a:pt x="1335355" y="1268256"/>
                  <a:pt x="1151528" y="1238544"/>
                  <a:pt x="957973" y="1256306"/>
                </a:cubicBezTo>
                <a:cubicBezTo>
                  <a:pt x="764418" y="1274068"/>
                  <a:pt x="449405" y="1209041"/>
                  <a:pt x="0" y="1256306"/>
                </a:cubicBezTo>
                <a:cubicBezTo>
                  <a:pt x="-44344" y="1070994"/>
                  <a:pt x="37463" y="1031333"/>
                  <a:pt x="0" y="824974"/>
                </a:cubicBezTo>
                <a:cubicBezTo>
                  <a:pt x="-37463" y="618615"/>
                  <a:pt x="5231" y="584686"/>
                  <a:pt x="0" y="406206"/>
                </a:cubicBezTo>
                <a:cubicBezTo>
                  <a:pt x="-5231" y="227726"/>
                  <a:pt x="23618" y="167548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67271508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mic Sans MS" panose="030F0702030302020204" pitchFamily="66" charset="0"/>
              </a:rPr>
              <a:t>Геймплей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4929678-E91B-4F67-9077-AC9222BB2F02}"/>
              </a:ext>
            </a:extLst>
          </p:cNvPr>
          <p:cNvSpPr/>
          <p:nvPr/>
        </p:nvSpPr>
        <p:spPr>
          <a:xfrm>
            <a:off x="654657" y="2377440"/>
            <a:ext cx="10882686" cy="3538330"/>
          </a:xfrm>
          <a:custGeom>
            <a:avLst/>
            <a:gdLst>
              <a:gd name="connsiteX0" fmla="*/ 0 w 10882686"/>
              <a:gd name="connsiteY0" fmla="*/ 0 h 3538330"/>
              <a:gd name="connsiteX1" fmla="*/ 790427 w 10882686"/>
              <a:gd name="connsiteY1" fmla="*/ 0 h 3538330"/>
              <a:gd name="connsiteX2" fmla="*/ 1580853 w 10882686"/>
              <a:gd name="connsiteY2" fmla="*/ 0 h 3538330"/>
              <a:gd name="connsiteX3" fmla="*/ 1827146 w 10882686"/>
              <a:gd name="connsiteY3" fmla="*/ 0 h 3538330"/>
              <a:gd name="connsiteX4" fmla="*/ 2399919 w 10882686"/>
              <a:gd name="connsiteY4" fmla="*/ 0 h 3538330"/>
              <a:gd name="connsiteX5" fmla="*/ 3081518 w 10882686"/>
              <a:gd name="connsiteY5" fmla="*/ 0 h 3538330"/>
              <a:gd name="connsiteX6" fmla="*/ 3871945 w 10882686"/>
              <a:gd name="connsiteY6" fmla="*/ 0 h 3538330"/>
              <a:gd name="connsiteX7" fmla="*/ 4444718 w 10882686"/>
              <a:gd name="connsiteY7" fmla="*/ 0 h 3538330"/>
              <a:gd name="connsiteX8" fmla="*/ 4908664 w 10882686"/>
              <a:gd name="connsiteY8" fmla="*/ 0 h 3538330"/>
              <a:gd name="connsiteX9" fmla="*/ 5481437 w 10882686"/>
              <a:gd name="connsiteY9" fmla="*/ 0 h 3538330"/>
              <a:gd name="connsiteX10" fmla="*/ 5836556 w 10882686"/>
              <a:gd name="connsiteY10" fmla="*/ 0 h 3538330"/>
              <a:gd name="connsiteX11" fmla="*/ 6300502 w 10882686"/>
              <a:gd name="connsiteY11" fmla="*/ 0 h 3538330"/>
              <a:gd name="connsiteX12" fmla="*/ 6546795 w 10882686"/>
              <a:gd name="connsiteY12" fmla="*/ 0 h 3538330"/>
              <a:gd name="connsiteX13" fmla="*/ 7337221 w 10882686"/>
              <a:gd name="connsiteY13" fmla="*/ 0 h 3538330"/>
              <a:gd name="connsiteX14" fmla="*/ 7583514 w 10882686"/>
              <a:gd name="connsiteY14" fmla="*/ 0 h 3538330"/>
              <a:gd name="connsiteX15" fmla="*/ 7938633 w 10882686"/>
              <a:gd name="connsiteY15" fmla="*/ 0 h 3538330"/>
              <a:gd name="connsiteX16" fmla="*/ 8729060 w 10882686"/>
              <a:gd name="connsiteY16" fmla="*/ 0 h 3538330"/>
              <a:gd name="connsiteX17" fmla="*/ 9084179 w 10882686"/>
              <a:gd name="connsiteY17" fmla="*/ 0 h 3538330"/>
              <a:gd name="connsiteX18" fmla="*/ 9656952 w 10882686"/>
              <a:gd name="connsiteY18" fmla="*/ 0 h 3538330"/>
              <a:gd name="connsiteX19" fmla="*/ 10338552 w 10882686"/>
              <a:gd name="connsiteY19" fmla="*/ 0 h 3538330"/>
              <a:gd name="connsiteX20" fmla="*/ 10882686 w 10882686"/>
              <a:gd name="connsiteY20" fmla="*/ 0 h 3538330"/>
              <a:gd name="connsiteX21" fmla="*/ 10882686 w 10882686"/>
              <a:gd name="connsiteY21" fmla="*/ 589722 h 3538330"/>
              <a:gd name="connsiteX22" fmla="*/ 10882686 w 10882686"/>
              <a:gd name="connsiteY22" fmla="*/ 1179443 h 3538330"/>
              <a:gd name="connsiteX23" fmla="*/ 10882686 w 10882686"/>
              <a:gd name="connsiteY23" fmla="*/ 1769165 h 3538330"/>
              <a:gd name="connsiteX24" fmla="*/ 10882686 w 10882686"/>
              <a:gd name="connsiteY24" fmla="*/ 2252737 h 3538330"/>
              <a:gd name="connsiteX25" fmla="*/ 10882686 w 10882686"/>
              <a:gd name="connsiteY25" fmla="*/ 2842458 h 3538330"/>
              <a:gd name="connsiteX26" fmla="*/ 10882686 w 10882686"/>
              <a:gd name="connsiteY26" fmla="*/ 3538330 h 3538330"/>
              <a:gd name="connsiteX27" fmla="*/ 10527567 w 10882686"/>
              <a:gd name="connsiteY27" fmla="*/ 3538330 h 3538330"/>
              <a:gd name="connsiteX28" fmla="*/ 10063621 w 10882686"/>
              <a:gd name="connsiteY28" fmla="*/ 3538330 h 3538330"/>
              <a:gd name="connsiteX29" fmla="*/ 9599675 w 10882686"/>
              <a:gd name="connsiteY29" fmla="*/ 3538330 h 3538330"/>
              <a:gd name="connsiteX30" fmla="*/ 9135729 w 10882686"/>
              <a:gd name="connsiteY30" fmla="*/ 3538330 h 3538330"/>
              <a:gd name="connsiteX31" fmla="*/ 8780609 w 10882686"/>
              <a:gd name="connsiteY31" fmla="*/ 3538330 h 3538330"/>
              <a:gd name="connsiteX32" fmla="*/ 8534317 w 10882686"/>
              <a:gd name="connsiteY32" fmla="*/ 3538330 h 3538330"/>
              <a:gd name="connsiteX33" fmla="*/ 7743890 w 10882686"/>
              <a:gd name="connsiteY33" fmla="*/ 3538330 h 3538330"/>
              <a:gd name="connsiteX34" fmla="*/ 6953464 w 10882686"/>
              <a:gd name="connsiteY34" fmla="*/ 3538330 h 3538330"/>
              <a:gd name="connsiteX35" fmla="*/ 6163037 w 10882686"/>
              <a:gd name="connsiteY35" fmla="*/ 3538330 h 3538330"/>
              <a:gd name="connsiteX36" fmla="*/ 5590264 w 10882686"/>
              <a:gd name="connsiteY36" fmla="*/ 3538330 h 3538330"/>
              <a:gd name="connsiteX37" fmla="*/ 4908664 w 10882686"/>
              <a:gd name="connsiteY37" fmla="*/ 3538330 h 3538330"/>
              <a:gd name="connsiteX38" fmla="*/ 4444718 w 10882686"/>
              <a:gd name="connsiteY38" fmla="*/ 3538330 h 3538330"/>
              <a:gd name="connsiteX39" fmla="*/ 3654291 w 10882686"/>
              <a:gd name="connsiteY39" fmla="*/ 3538330 h 3538330"/>
              <a:gd name="connsiteX40" fmla="*/ 2863865 w 10882686"/>
              <a:gd name="connsiteY40" fmla="*/ 3538330 h 3538330"/>
              <a:gd name="connsiteX41" fmla="*/ 2617572 w 10882686"/>
              <a:gd name="connsiteY41" fmla="*/ 3538330 h 3538330"/>
              <a:gd name="connsiteX42" fmla="*/ 2262453 w 10882686"/>
              <a:gd name="connsiteY42" fmla="*/ 3538330 h 3538330"/>
              <a:gd name="connsiteX43" fmla="*/ 2016161 w 10882686"/>
              <a:gd name="connsiteY43" fmla="*/ 3538330 h 3538330"/>
              <a:gd name="connsiteX44" fmla="*/ 1225734 w 10882686"/>
              <a:gd name="connsiteY44" fmla="*/ 3538330 h 3538330"/>
              <a:gd name="connsiteX45" fmla="*/ 761788 w 10882686"/>
              <a:gd name="connsiteY45" fmla="*/ 3538330 h 3538330"/>
              <a:gd name="connsiteX46" fmla="*/ 0 w 10882686"/>
              <a:gd name="connsiteY46" fmla="*/ 3538330 h 3538330"/>
              <a:gd name="connsiteX47" fmla="*/ 0 w 10882686"/>
              <a:gd name="connsiteY47" fmla="*/ 2913225 h 3538330"/>
              <a:gd name="connsiteX48" fmla="*/ 0 w 10882686"/>
              <a:gd name="connsiteY48" fmla="*/ 2288120 h 3538330"/>
              <a:gd name="connsiteX49" fmla="*/ 0 w 10882686"/>
              <a:gd name="connsiteY49" fmla="*/ 1627632 h 3538330"/>
              <a:gd name="connsiteX50" fmla="*/ 0 w 10882686"/>
              <a:gd name="connsiteY50" fmla="*/ 1002527 h 3538330"/>
              <a:gd name="connsiteX51" fmla="*/ 0 w 10882686"/>
              <a:gd name="connsiteY51" fmla="*/ 0 h 3538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0882686" h="3538330" extrusionOk="0">
                <a:moveTo>
                  <a:pt x="0" y="0"/>
                </a:moveTo>
                <a:cubicBezTo>
                  <a:pt x="209540" y="-74091"/>
                  <a:pt x="584414" y="57999"/>
                  <a:pt x="790427" y="0"/>
                </a:cubicBezTo>
                <a:cubicBezTo>
                  <a:pt x="996440" y="-57999"/>
                  <a:pt x="1229639" y="49400"/>
                  <a:pt x="1580853" y="0"/>
                </a:cubicBezTo>
                <a:cubicBezTo>
                  <a:pt x="1932067" y="-49400"/>
                  <a:pt x="1706582" y="14124"/>
                  <a:pt x="1827146" y="0"/>
                </a:cubicBezTo>
                <a:cubicBezTo>
                  <a:pt x="1947710" y="-14124"/>
                  <a:pt x="2225424" y="58072"/>
                  <a:pt x="2399919" y="0"/>
                </a:cubicBezTo>
                <a:cubicBezTo>
                  <a:pt x="2574414" y="-58072"/>
                  <a:pt x="2797687" y="6110"/>
                  <a:pt x="3081518" y="0"/>
                </a:cubicBezTo>
                <a:cubicBezTo>
                  <a:pt x="3365349" y="-6110"/>
                  <a:pt x="3690497" y="86016"/>
                  <a:pt x="3871945" y="0"/>
                </a:cubicBezTo>
                <a:cubicBezTo>
                  <a:pt x="4053393" y="-86016"/>
                  <a:pt x="4219202" y="19268"/>
                  <a:pt x="4444718" y="0"/>
                </a:cubicBezTo>
                <a:cubicBezTo>
                  <a:pt x="4670234" y="-19268"/>
                  <a:pt x="4731807" y="46840"/>
                  <a:pt x="4908664" y="0"/>
                </a:cubicBezTo>
                <a:cubicBezTo>
                  <a:pt x="5085521" y="-46840"/>
                  <a:pt x="5212634" y="48370"/>
                  <a:pt x="5481437" y="0"/>
                </a:cubicBezTo>
                <a:cubicBezTo>
                  <a:pt x="5750240" y="-48370"/>
                  <a:pt x="5718130" y="23343"/>
                  <a:pt x="5836556" y="0"/>
                </a:cubicBezTo>
                <a:cubicBezTo>
                  <a:pt x="5954982" y="-23343"/>
                  <a:pt x="6078473" y="38819"/>
                  <a:pt x="6300502" y="0"/>
                </a:cubicBezTo>
                <a:cubicBezTo>
                  <a:pt x="6522531" y="-38819"/>
                  <a:pt x="6442852" y="6712"/>
                  <a:pt x="6546795" y="0"/>
                </a:cubicBezTo>
                <a:cubicBezTo>
                  <a:pt x="6650738" y="-6712"/>
                  <a:pt x="6992419" y="86313"/>
                  <a:pt x="7337221" y="0"/>
                </a:cubicBezTo>
                <a:cubicBezTo>
                  <a:pt x="7682023" y="-86313"/>
                  <a:pt x="7516443" y="11242"/>
                  <a:pt x="7583514" y="0"/>
                </a:cubicBezTo>
                <a:cubicBezTo>
                  <a:pt x="7650585" y="-11242"/>
                  <a:pt x="7829844" y="32792"/>
                  <a:pt x="7938633" y="0"/>
                </a:cubicBezTo>
                <a:cubicBezTo>
                  <a:pt x="8047422" y="-32792"/>
                  <a:pt x="8362470" y="43095"/>
                  <a:pt x="8729060" y="0"/>
                </a:cubicBezTo>
                <a:cubicBezTo>
                  <a:pt x="9095650" y="-43095"/>
                  <a:pt x="8962216" y="1355"/>
                  <a:pt x="9084179" y="0"/>
                </a:cubicBezTo>
                <a:cubicBezTo>
                  <a:pt x="9206142" y="-1355"/>
                  <a:pt x="9527024" y="33458"/>
                  <a:pt x="9656952" y="0"/>
                </a:cubicBezTo>
                <a:cubicBezTo>
                  <a:pt x="9786880" y="-33458"/>
                  <a:pt x="10004758" y="72997"/>
                  <a:pt x="10338552" y="0"/>
                </a:cubicBezTo>
                <a:cubicBezTo>
                  <a:pt x="10672346" y="-72997"/>
                  <a:pt x="10650936" y="9387"/>
                  <a:pt x="10882686" y="0"/>
                </a:cubicBezTo>
                <a:cubicBezTo>
                  <a:pt x="10916763" y="217450"/>
                  <a:pt x="10871030" y="359087"/>
                  <a:pt x="10882686" y="589722"/>
                </a:cubicBezTo>
                <a:cubicBezTo>
                  <a:pt x="10894342" y="820357"/>
                  <a:pt x="10881512" y="1046931"/>
                  <a:pt x="10882686" y="1179443"/>
                </a:cubicBezTo>
                <a:cubicBezTo>
                  <a:pt x="10883860" y="1311955"/>
                  <a:pt x="10843382" y="1528772"/>
                  <a:pt x="10882686" y="1769165"/>
                </a:cubicBezTo>
                <a:cubicBezTo>
                  <a:pt x="10921990" y="2009558"/>
                  <a:pt x="10827813" y="2112693"/>
                  <a:pt x="10882686" y="2252737"/>
                </a:cubicBezTo>
                <a:cubicBezTo>
                  <a:pt x="10937559" y="2392781"/>
                  <a:pt x="10879579" y="2706736"/>
                  <a:pt x="10882686" y="2842458"/>
                </a:cubicBezTo>
                <a:cubicBezTo>
                  <a:pt x="10885793" y="2978180"/>
                  <a:pt x="10874871" y="3195092"/>
                  <a:pt x="10882686" y="3538330"/>
                </a:cubicBezTo>
                <a:cubicBezTo>
                  <a:pt x="10757240" y="3580815"/>
                  <a:pt x="10625904" y="3524651"/>
                  <a:pt x="10527567" y="3538330"/>
                </a:cubicBezTo>
                <a:cubicBezTo>
                  <a:pt x="10429230" y="3552009"/>
                  <a:pt x="10212046" y="3483581"/>
                  <a:pt x="10063621" y="3538330"/>
                </a:cubicBezTo>
                <a:cubicBezTo>
                  <a:pt x="9915196" y="3593079"/>
                  <a:pt x="9808202" y="3503372"/>
                  <a:pt x="9599675" y="3538330"/>
                </a:cubicBezTo>
                <a:cubicBezTo>
                  <a:pt x="9391148" y="3573288"/>
                  <a:pt x="9264417" y="3537599"/>
                  <a:pt x="9135729" y="3538330"/>
                </a:cubicBezTo>
                <a:cubicBezTo>
                  <a:pt x="9007041" y="3539061"/>
                  <a:pt x="8918757" y="3515969"/>
                  <a:pt x="8780609" y="3538330"/>
                </a:cubicBezTo>
                <a:cubicBezTo>
                  <a:pt x="8642461" y="3560691"/>
                  <a:pt x="8608451" y="3528516"/>
                  <a:pt x="8534317" y="3538330"/>
                </a:cubicBezTo>
                <a:cubicBezTo>
                  <a:pt x="8460183" y="3548144"/>
                  <a:pt x="8025972" y="3475106"/>
                  <a:pt x="7743890" y="3538330"/>
                </a:cubicBezTo>
                <a:cubicBezTo>
                  <a:pt x="7461808" y="3601554"/>
                  <a:pt x="7147023" y="3446343"/>
                  <a:pt x="6953464" y="3538330"/>
                </a:cubicBezTo>
                <a:cubicBezTo>
                  <a:pt x="6759905" y="3630317"/>
                  <a:pt x="6403411" y="3534938"/>
                  <a:pt x="6163037" y="3538330"/>
                </a:cubicBezTo>
                <a:cubicBezTo>
                  <a:pt x="5922663" y="3541722"/>
                  <a:pt x="5836173" y="3478057"/>
                  <a:pt x="5590264" y="3538330"/>
                </a:cubicBezTo>
                <a:cubicBezTo>
                  <a:pt x="5344355" y="3598603"/>
                  <a:pt x="5072497" y="3498476"/>
                  <a:pt x="4908664" y="3538330"/>
                </a:cubicBezTo>
                <a:cubicBezTo>
                  <a:pt x="4744831" y="3578184"/>
                  <a:pt x="4558223" y="3499423"/>
                  <a:pt x="4444718" y="3538330"/>
                </a:cubicBezTo>
                <a:cubicBezTo>
                  <a:pt x="4331213" y="3577237"/>
                  <a:pt x="3922935" y="3449476"/>
                  <a:pt x="3654291" y="3538330"/>
                </a:cubicBezTo>
                <a:cubicBezTo>
                  <a:pt x="3385647" y="3627184"/>
                  <a:pt x="3227632" y="3535177"/>
                  <a:pt x="2863865" y="3538330"/>
                </a:cubicBezTo>
                <a:cubicBezTo>
                  <a:pt x="2500098" y="3541483"/>
                  <a:pt x="2669001" y="3523228"/>
                  <a:pt x="2617572" y="3538330"/>
                </a:cubicBezTo>
                <a:cubicBezTo>
                  <a:pt x="2566143" y="3553432"/>
                  <a:pt x="2339836" y="3504241"/>
                  <a:pt x="2262453" y="3538330"/>
                </a:cubicBezTo>
                <a:cubicBezTo>
                  <a:pt x="2185070" y="3572419"/>
                  <a:pt x="2111164" y="3516451"/>
                  <a:pt x="2016161" y="3538330"/>
                </a:cubicBezTo>
                <a:cubicBezTo>
                  <a:pt x="1921158" y="3560209"/>
                  <a:pt x="1580717" y="3466540"/>
                  <a:pt x="1225734" y="3538330"/>
                </a:cubicBezTo>
                <a:cubicBezTo>
                  <a:pt x="870751" y="3610120"/>
                  <a:pt x="988945" y="3531862"/>
                  <a:pt x="761788" y="3538330"/>
                </a:cubicBezTo>
                <a:cubicBezTo>
                  <a:pt x="534631" y="3544798"/>
                  <a:pt x="246840" y="3524291"/>
                  <a:pt x="0" y="3538330"/>
                </a:cubicBezTo>
                <a:cubicBezTo>
                  <a:pt x="-13644" y="3404174"/>
                  <a:pt x="34893" y="3111207"/>
                  <a:pt x="0" y="2913225"/>
                </a:cubicBezTo>
                <a:cubicBezTo>
                  <a:pt x="-34893" y="2715244"/>
                  <a:pt x="36081" y="2557208"/>
                  <a:pt x="0" y="2288120"/>
                </a:cubicBezTo>
                <a:cubicBezTo>
                  <a:pt x="-36081" y="2019032"/>
                  <a:pt x="60373" y="1784338"/>
                  <a:pt x="0" y="1627632"/>
                </a:cubicBezTo>
                <a:cubicBezTo>
                  <a:pt x="-60373" y="1470926"/>
                  <a:pt x="40772" y="1277119"/>
                  <a:pt x="0" y="1002527"/>
                </a:cubicBezTo>
                <a:cubicBezTo>
                  <a:pt x="-40772" y="727936"/>
                  <a:pt x="40502" y="446153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54962384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0" i="0" dirty="0">
                <a:solidFill>
                  <a:srgbClr val="00B050"/>
                </a:solidFill>
                <a:effectLst/>
                <a:latin typeface="Comic Sans MS" panose="030F0702030302020204" pitchFamily="66" charset="0"/>
              </a:rPr>
              <a:t>Minecraft – </a:t>
            </a:r>
            <a:r>
              <a:rPr lang="ru-RU" sz="2000" b="0" i="0" dirty="0">
                <a:solidFill>
                  <a:srgbClr val="00B050"/>
                </a:solidFill>
                <a:effectLst/>
                <a:latin typeface="Comic Sans MS" panose="030F0702030302020204" pitchFamily="66" charset="0"/>
              </a:rPr>
              <a:t>это игра песочница. В ней есть (игрок как иначе</a:t>
            </a:r>
            <a:r>
              <a:rPr lang="en-US" sz="2000" dirty="0">
                <a:solidFill>
                  <a:srgbClr val="00B050"/>
                </a:solidFill>
                <a:latin typeface="Comic Sans MS" panose="030F0702030302020204" pitchFamily="66" charset="0"/>
              </a:rPr>
              <a:t>:]</a:t>
            </a:r>
            <a:r>
              <a:rPr lang="ru-RU" sz="2000" dirty="0">
                <a:solidFill>
                  <a:srgbClr val="00B050"/>
                </a:solidFill>
                <a:latin typeface="Comic Sans MS" panose="030F0702030302020204" pitchFamily="66" charset="0"/>
              </a:rPr>
              <a:t>) 4 режима игры</a:t>
            </a:r>
            <a:r>
              <a:rPr lang="en-US" sz="2000" dirty="0">
                <a:solidFill>
                  <a:srgbClr val="00B050"/>
                </a:solidFill>
                <a:latin typeface="Comic Sans MS" panose="030F0702030302020204" pitchFamily="66" charset="0"/>
              </a:rPr>
              <a:t>:</a:t>
            </a:r>
          </a:p>
          <a:p>
            <a:r>
              <a:rPr lang="ru-RU" sz="2000" dirty="0">
                <a:solidFill>
                  <a:srgbClr val="00B050"/>
                </a:solidFill>
                <a:latin typeface="Comic Sans MS" panose="030F0702030302020204" pitchFamily="66" charset="0"/>
              </a:rPr>
              <a:t>Выживание – режим игры где игрок с ограниченными ресурсами. </a:t>
            </a:r>
          </a:p>
          <a:p>
            <a:r>
              <a:rPr lang="ru-RU" sz="2000" dirty="0">
                <a:solidFill>
                  <a:srgbClr val="00B050"/>
                </a:solidFill>
                <a:latin typeface="Comic Sans MS" panose="030F0702030302020204" pitchFamily="66" charset="0"/>
              </a:rPr>
              <a:t>Креатив – режим с настоящей песочницей.</a:t>
            </a:r>
          </a:p>
          <a:p>
            <a:r>
              <a:rPr lang="ru-RU" sz="2000" dirty="0">
                <a:solidFill>
                  <a:srgbClr val="00B050"/>
                </a:solidFill>
                <a:latin typeface="Comic Sans MS" panose="030F0702030302020204" pitchFamily="66" charset="0"/>
              </a:rPr>
              <a:t>Путешествие(я забыл </a:t>
            </a:r>
            <a:r>
              <a:rPr lang="ru-RU" sz="2000" dirty="0" err="1">
                <a:solidFill>
                  <a:srgbClr val="00B050"/>
                </a:solidFill>
                <a:latin typeface="Comic Sans MS" panose="030F0702030302020204" pitchFamily="66" charset="0"/>
              </a:rPr>
              <a:t>лол</a:t>
            </a:r>
            <a:r>
              <a:rPr lang="ru-RU" sz="2000" dirty="0">
                <a:solidFill>
                  <a:srgbClr val="00B050"/>
                </a:solidFill>
                <a:latin typeface="Comic Sans MS" panose="030F0702030302020204" pitchFamily="66" charset="0"/>
              </a:rPr>
              <a:t>) – режим в котором в нечего не можете делать( он нужен для карт).</a:t>
            </a:r>
          </a:p>
          <a:p>
            <a:r>
              <a:rPr lang="ru-RU" sz="2000" dirty="0">
                <a:solidFill>
                  <a:srgbClr val="00B050"/>
                </a:solidFill>
                <a:latin typeface="Comic Sans MS" panose="030F0702030302020204" pitchFamily="66" charset="0"/>
              </a:rPr>
              <a:t>Наблюдатель – режим в котором наблюдают.</a:t>
            </a:r>
            <a:r>
              <a:rPr lang="ru-RU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Comic Sans MS" panose="030F0702030302020204" pitchFamily="66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310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C6059D8-C091-4FB4-AEF2-2BA6770226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576C6943-BF31-471D-B39C-8807627FA159}"/>
              </a:ext>
            </a:extLst>
          </p:cNvPr>
          <p:cNvSpPr/>
          <p:nvPr/>
        </p:nvSpPr>
        <p:spPr>
          <a:xfrm>
            <a:off x="1391477" y="365760"/>
            <a:ext cx="9406393" cy="914400"/>
          </a:xfrm>
          <a:custGeom>
            <a:avLst/>
            <a:gdLst>
              <a:gd name="connsiteX0" fmla="*/ 0 w 9406393"/>
              <a:gd name="connsiteY0" fmla="*/ 0 h 914400"/>
              <a:gd name="connsiteX1" fmla="*/ 399772 w 9406393"/>
              <a:gd name="connsiteY1" fmla="*/ 0 h 914400"/>
              <a:gd name="connsiteX2" fmla="*/ 987671 w 9406393"/>
              <a:gd name="connsiteY2" fmla="*/ 0 h 914400"/>
              <a:gd name="connsiteX3" fmla="*/ 1669635 w 9406393"/>
              <a:gd name="connsiteY3" fmla="*/ 0 h 914400"/>
              <a:gd name="connsiteX4" fmla="*/ 1975343 w 9406393"/>
              <a:gd name="connsiteY4" fmla="*/ 0 h 914400"/>
              <a:gd name="connsiteX5" fmla="*/ 2469178 w 9406393"/>
              <a:gd name="connsiteY5" fmla="*/ 0 h 914400"/>
              <a:gd name="connsiteX6" fmla="*/ 3151142 w 9406393"/>
              <a:gd name="connsiteY6" fmla="*/ 0 h 914400"/>
              <a:gd name="connsiteX7" fmla="*/ 3927169 w 9406393"/>
              <a:gd name="connsiteY7" fmla="*/ 0 h 914400"/>
              <a:gd name="connsiteX8" fmla="*/ 4703197 w 9406393"/>
              <a:gd name="connsiteY8" fmla="*/ 0 h 914400"/>
              <a:gd name="connsiteX9" fmla="*/ 5197032 w 9406393"/>
              <a:gd name="connsiteY9" fmla="*/ 0 h 914400"/>
              <a:gd name="connsiteX10" fmla="*/ 5784932 w 9406393"/>
              <a:gd name="connsiteY10" fmla="*/ 0 h 914400"/>
              <a:gd name="connsiteX11" fmla="*/ 6184703 w 9406393"/>
              <a:gd name="connsiteY11" fmla="*/ 0 h 914400"/>
              <a:gd name="connsiteX12" fmla="*/ 6584475 w 9406393"/>
              <a:gd name="connsiteY12" fmla="*/ 0 h 914400"/>
              <a:gd name="connsiteX13" fmla="*/ 7172375 w 9406393"/>
              <a:gd name="connsiteY13" fmla="*/ 0 h 914400"/>
              <a:gd name="connsiteX14" fmla="*/ 7572146 w 9406393"/>
              <a:gd name="connsiteY14" fmla="*/ 0 h 914400"/>
              <a:gd name="connsiteX15" fmla="*/ 8254110 w 9406393"/>
              <a:gd name="connsiteY15" fmla="*/ 0 h 914400"/>
              <a:gd name="connsiteX16" fmla="*/ 8653882 w 9406393"/>
              <a:gd name="connsiteY16" fmla="*/ 0 h 914400"/>
              <a:gd name="connsiteX17" fmla="*/ 9406393 w 9406393"/>
              <a:gd name="connsiteY17" fmla="*/ 0 h 914400"/>
              <a:gd name="connsiteX18" fmla="*/ 9406393 w 9406393"/>
              <a:gd name="connsiteY18" fmla="*/ 448056 h 914400"/>
              <a:gd name="connsiteX19" fmla="*/ 9406393 w 9406393"/>
              <a:gd name="connsiteY19" fmla="*/ 914400 h 914400"/>
              <a:gd name="connsiteX20" fmla="*/ 8818493 w 9406393"/>
              <a:gd name="connsiteY20" fmla="*/ 914400 h 914400"/>
              <a:gd name="connsiteX21" fmla="*/ 8136530 w 9406393"/>
              <a:gd name="connsiteY21" fmla="*/ 914400 h 914400"/>
              <a:gd name="connsiteX22" fmla="*/ 7454566 w 9406393"/>
              <a:gd name="connsiteY22" fmla="*/ 914400 h 914400"/>
              <a:gd name="connsiteX23" fmla="*/ 7148859 w 9406393"/>
              <a:gd name="connsiteY23" fmla="*/ 914400 h 914400"/>
              <a:gd name="connsiteX24" fmla="*/ 6466895 w 9406393"/>
              <a:gd name="connsiteY24" fmla="*/ 914400 h 914400"/>
              <a:gd name="connsiteX25" fmla="*/ 5784932 w 9406393"/>
              <a:gd name="connsiteY25" fmla="*/ 914400 h 914400"/>
              <a:gd name="connsiteX26" fmla="*/ 5291096 w 9406393"/>
              <a:gd name="connsiteY26" fmla="*/ 914400 h 914400"/>
              <a:gd name="connsiteX27" fmla="*/ 4891324 w 9406393"/>
              <a:gd name="connsiteY27" fmla="*/ 914400 h 914400"/>
              <a:gd name="connsiteX28" fmla="*/ 4585617 w 9406393"/>
              <a:gd name="connsiteY28" fmla="*/ 914400 h 914400"/>
              <a:gd name="connsiteX29" fmla="*/ 4279909 w 9406393"/>
              <a:gd name="connsiteY29" fmla="*/ 914400 h 914400"/>
              <a:gd name="connsiteX30" fmla="*/ 3880137 w 9406393"/>
              <a:gd name="connsiteY30" fmla="*/ 914400 h 914400"/>
              <a:gd name="connsiteX31" fmla="*/ 3480365 w 9406393"/>
              <a:gd name="connsiteY31" fmla="*/ 914400 h 914400"/>
              <a:gd name="connsiteX32" fmla="*/ 2892466 w 9406393"/>
              <a:gd name="connsiteY32" fmla="*/ 914400 h 914400"/>
              <a:gd name="connsiteX33" fmla="*/ 2210502 w 9406393"/>
              <a:gd name="connsiteY33" fmla="*/ 914400 h 914400"/>
              <a:gd name="connsiteX34" fmla="*/ 1904795 w 9406393"/>
              <a:gd name="connsiteY34" fmla="*/ 914400 h 914400"/>
              <a:gd name="connsiteX35" fmla="*/ 1505023 w 9406393"/>
              <a:gd name="connsiteY35" fmla="*/ 914400 h 914400"/>
              <a:gd name="connsiteX36" fmla="*/ 1105251 w 9406393"/>
              <a:gd name="connsiteY36" fmla="*/ 914400 h 914400"/>
              <a:gd name="connsiteX37" fmla="*/ 705479 w 9406393"/>
              <a:gd name="connsiteY37" fmla="*/ 914400 h 914400"/>
              <a:gd name="connsiteX38" fmla="*/ 0 w 9406393"/>
              <a:gd name="connsiteY38" fmla="*/ 914400 h 914400"/>
              <a:gd name="connsiteX39" fmla="*/ 0 w 9406393"/>
              <a:gd name="connsiteY39" fmla="*/ 484632 h 914400"/>
              <a:gd name="connsiteX40" fmla="*/ 0 w 9406393"/>
              <a:gd name="connsiteY40" fmla="*/ 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406393" h="914400" extrusionOk="0">
                <a:moveTo>
                  <a:pt x="0" y="0"/>
                </a:moveTo>
                <a:cubicBezTo>
                  <a:pt x="152548" y="-15418"/>
                  <a:pt x="211657" y="7504"/>
                  <a:pt x="399772" y="0"/>
                </a:cubicBezTo>
                <a:cubicBezTo>
                  <a:pt x="587887" y="-7504"/>
                  <a:pt x="756048" y="32863"/>
                  <a:pt x="987671" y="0"/>
                </a:cubicBezTo>
                <a:cubicBezTo>
                  <a:pt x="1219294" y="-32863"/>
                  <a:pt x="1514379" y="22296"/>
                  <a:pt x="1669635" y="0"/>
                </a:cubicBezTo>
                <a:cubicBezTo>
                  <a:pt x="1824891" y="-22296"/>
                  <a:pt x="1859568" y="3309"/>
                  <a:pt x="1975343" y="0"/>
                </a:cubicBezTo>
                <a:cubicBezTo>
                  <a:pt x="2091118" y="-3309"/>
                  <a:pt x="2283235" y="55503"/>
                  <a:pt x="2469178" y="0"/>
                </a:cubicBezTo>
                <a:cubicBezTo>
                  <a:pt x="2655121" y="-55503"/>
                  <a:pt x="2881405" y="58240"/>
                  <a:pt x="3151142" y="0"/>
                </a:cubicBezTo>
                <a:cubicBezTo>
                  <a:pt x="3420879" y="-58240"/>
                  <a:pt x="3578594" y="49289"/>
                  <a:pt x="3927169" y="0"/>
                </a:cubicBezTo>
                <a:cubicBezTo>
                  <a:pt x="4275744" y="-49289"/>
                  <a:pt x="4438587" y="30956"/>
                  <a:pt x="4703197" y="0"/>
                </a:cubicBezTo>
                <a:cubicBezTo>
                  <a:pt x="4967807" y="-30956"/>
                  <a:pt x="5026246" y="55607"/>
                  <a:pt x="5197032" y="0"/>
                </a:cubicBezTo>
                <a:cubicBezTo>
                  <a:pt x="5367818" y="-55607"/>
                  <a:pt x="5619993" y="66983"/>
                  <a:pt x="5784932" y="0"/>
                </a:cubicBezTo>
                <a:cubicBezTo>
                  <a:pt x="5949871" y="-66983"/>
                  <a:pt x="6007275" y="28963"/>
                  <a:pt x="6184703" y="0"/>
                </a:cubicBezTo>
                <a:cubicBezTo>
                  <a:pt x="6362131" y="-28963"/>
                  <a:pt x="6386347" y="33166"/>
                  <a:pt x="6584475" y="0"/>
                </a:cubicBezTo>
                <a:cubicBezTo>
                  <a:pt x="6782603" y="-33166"/>
                  <a:pt x="7036627" y="41209"/>
                  <a:pt x="7172375" y="0"/>
                </a:cubicBezTo>
                <a:cubicBezTo>
                  <a:pt x="7308123" y="-41209"/>
                  <a:pt x="7489409" y="26989"/>
                  <a:pt x="7572146" y="0"/>
                </a:cubicBezTo>
                <a:cubicBezTo>
                  <a:pt x="7654883" y="-26989"/>
                  <a:pt x="8069017" y="526"/>
                  <a:pt x="8254110" y="0"/>
                </a:cubicBezTo>
                <a:cubicBezTo>
                  <a:pt x="8439203" y="-526"/>
                  <a:pt x="8488446" y="21620"/>
                  <a:pt x="8653882" y="0"/>
                </a:cubicBezTo>
                <a:cubicBezTo>
                  <a:pt x="8819318" y="-21620"/>
                  <a:pt x="9163988" y="67805"/>
                  <a:pt x="9406393" y="0"/>
                </a:cubicBezTo>
                <a:cubicBezTo>
                  <a:pt x="9410474" y="125152"/>
                  <a:pt x="9374758" y="335449"/>
                  <a:pt x="9406393" y="448056"/>
                </a:cubicBezTo>
                <a:cubicBezTo>
                  <a:pt x="9438028" y="560663"/>
                  <a:pt x="9370610" y="739665"/>
                  <a:pt x="9406393" y="914400"/>
                </a:cubicBezTo>
                <a:cubicBezTo>
                  <a:pt x="9137070" y="971455"/>
                  <a:pt x="9102156" y="894241"/>
                  <a:pt x="8818493" y="914400"/>
                </a:cubicBezTo>
                <a:cubicBezTo>
                  <a:pt x="8534830" y="934559"/>
                  <a:pt x="8400230" y="885319"/>
                  <a:pt x="8136530" y="914400"/>
                </a:cubicBezTo>
                <a:cubicBezTo>
                  <a:pt x="7872830" y="943481"/>
                  <a:pt x="7651574" y="878150"/>
                  <a:pt x="7454566" y="914400"/>
                </a:cubicBezTo>
                <a:cubicBezTo>
                  <a:pt x="7257558" y="950650"/>
                  <a:pt x="7238734" y="903888"/>
                  <a:pt x="7148859" y="914400"/>
                </a:cubicBezTo>
                <a:cubicBezTo>
                  <a:pt x="7058984" y="924912"/>
                  <a:pt x="6700962" y="855103"/>
                  <a:pt x="6466895" y="914400"/>
                </a:cubicBezTo>
                <a:cubicBezTo>
                  <a:pt x="6232828" y="973697"/>
                  <a:pt x="6014646" y="872640"/>
                  <a:pt x="5784932" y="914400"/>
                </a:cubicBezTo>
                <a:cubicBezTo>
                  <a:pt x="5555218" y="956160"/>
                  <a:pt x="5482915" y="900972"/>
                  <a:pt x="5291096" y="914400"/>
                </a:cubicBezTo>
                <a:cubicBezTo>
                  <a:pt x="5099277" y="927828"/>
                  <a:pt x="5089363" y="904463"/>
                  <a:pt x="4891324" y="914400"/>
                </a:cubicBezTo>
                <a:cubicBezTo>
                  <a:pt x="4693285" y="924337"/>
                  <a:pt x="4707669" y="883317"/>
                  <a:pt x="4585617" y="914400"/>
                </a:cubicBezTo>
                <a:cubicBezTo>
                  <a:pt x="4463565" y="945483"/>
                  <a:pt x="4387930" y="881098"/>
                  <a:pt x="4279909" y="914400"/>
                </a:cubicBezTo>
                <a:cubicBezTo>
                  <a:pt x="4171888" y="947702"/>
                  <a:pt x="3960106" y="877850"/>
                  <a:pt x="3880137" y="914400"/>
                </a:cubicBezTo>
                <a:cubicBezTo>
                  <a:pt x="3800168" y="950950"/>
                  <a:pt x="3600776" y="887698"/>
                  <a:pt x="3480365" y="914400"/>
                </a:cubicBezTo>
                <a:cubicBezTo>
                  <a:pt x="3359954" y="941102"/>
                  <a:pt x="3170110" y="883513"/>
                  <a:pt x="2892466" y="914400"/>
                </a:cubicBezTo>
                <a:cubicBezTo>
                  <a:pt x="2614822" y="945287"/>
                  <a:pt x="2362712" y="852123"/>
                  <a:pt x="2210502" y="914400"/>
                </a:cubicBezTo>
                <a:cubicBezTo>
                  <a:pt x="2058292" y="976677"/>
                  <a:pt x="1981484" y="898658"/>
                  <a:pt x="1904795" y="914400"/>
                </a:cubicBezTo>
                <a:cubicBezTo>
                  <a:pt x="1828106" y="930142"/>
                  <a:pt x="1629734" y="902815"/>
                  <a:pt x="1505023" y="914400"/>
                </a:cubicBezTo>
                <a:cubicBezTo>
                  <a:pt x="1380312" y="925985"/>
                  <a:pt x="1213843" y="903705"/>
                  <a:pt x="1105251" y="914400"/>
                </a:cubicBezTo>
                <a:cubicBezTo>
                  <a:pt x="996659" y="925095"/>
                  <a:pt x="893525" y="890941"/>
                  <a:pt x="705479" y="914400"/>
                </a:cubicBezTo>
                <a:cubicBezTo>
                  <a:pt x="517433" y="937859"/>
                  <a:pt x="163431" y="912401"/>
                  <a:pt x="0" y="914400"/>
                </a:cubicBezTo>
                <a:cubicBezTo>
                  <a:pt x="-25122" y="716816"/>
                  <a:pt x="35822" y="651121"/>
                  <a:pt x="0" y="484632"/>
                </a:cubicBezTo>
                <a:cubicBezTo>
                  <a:pt x="-35822" y="318143"/>
                  <a:pt x="35838" y="205671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92298144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>
                <a:solidFill>
                  <a:schemeClr val="tx1"/>
                </a:solidFill>
                <a:latin typeface="Comic Sans MS" panose="030F0702030302020204" pitchFamily="66" charset="0"/>
              </a:rPr>
              <a:t>Смысл игры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E4FF0F46-3FBE-483F-B304-7C821E5A7CC2}"/>
              </a:ext>
            </a:extLst>
          </p:cNvPr>
          <p:cNvSpPr/>
          <p:nvPr/>
        </p:nvSpPr>
        <p:spPr>
          <a:xfrm>
            <a:off x="143123" y="1566407"/>
            <a:ext cx="5216056" cy="1725433"/>
          </a:xfrm>
          <a:custGeom>
            <a:avLst/>
            <a:gdLst>
              <a:gd name="connsiteX0" fmla="*/ 0 w 5216056"/>
              <a:gd name="connsiteY0" fmla="*/ 0 h 1725433"/>
              <a:gd name="connsiteX1" fmla="*/ 527401 w 5216056"/>
              <a:gd name="connsiteY1" fmla="*/ 0 h 1725433"/>
              <a:gd name="connsiteX2" fmla="*/ 1106963 w 5216056"/>
              <a:gd name="connsiteY2" fmla="*/ 0 h 1725433"/>
              <a:gd name="connsiteX3" fmla="*/ 1582204 w 5216056"/>
              <a:gd name="connsiteY3" fmla="*/ 0 h 1725433"/>
              <a:gd name="connsiteX4" fmla="*/ 2109605 w 5216056"/>
              <a:gd name="connsiteY4" fmla="*/ 0 h 1725433"/>
              <a:gd name="connsiteX5" fmla="*/ 2584846 w 5216056"/>
              <a:gd name="connsiteY5" fmla="*/ 0 h 1725433"/>
              <a:gd name="connsiteX6" fmla="*/ 3216568 w 5216056"/>
              <a:gd name="connsiteY6" fmla="*/ 0 h 1725433"/>
              <a:gd name="connsiteX7" fmla="*/ 3743969 w 5216056"/>
              <a:gd name="connsiteY7" fmla="*/ 0 h 1725433"/>
              <a:gd name="connsiteX8" fmla="*/ 4271370 w 5216056"/>
              <a:gd name="connsiteY8" fmla="*/ 0 h 1725433"/>
              <a:gd name="connsiteX9" fmla="*/ 4694450 w 5216056"/>
              <a:gd name="connsiteY9" fmla="*/ 0 h 1725433"/>
              <a:gd name="connsiteX10" fmla="*/ 5216056 w 5216056"/>
              <a:gd name="connsiteY10" fmla="*/ 0 h 1725433"/>
              <a:gd name="connsiteX11" fmla="*/ 5216056 w 5216056"/>
              <a:gd name="connsiteY11" fmla="*/ 523381 h 1725433"/>
              <a:gd name="connsiteX12" fmla="*/ 5216056 w 5216056"/>
              <a:gd name="connsiteY12" fmla="*/ 1081271 h 1725433"/>
              <a:gd name="connsiteX13" fmla="*/ 5216056 w 5216056"/>
              <a:gd name="connsiteY13" fmla="*/ 1725433 h 1725433"/>
              <a:gd name="connsiteX14" fmla="*/ 4792976 w 5216056"/>
              <a:gd name="connsiteY14" fmla="*/ 1725433 h 1725433"/>
              <a:gd name="connsiteX15" fmla="*/ 4109093 w 5216056"/>
              <a:gd name="connsiteY15" fmla="*/ 1725433 h 1725433"/>
              <a:gd name="connsiteX16" fmla="*/ 3686013 w 5216056"/>
              <a:gd name="connsiteY16" fmla="*/ 1725433 h 1725433"/>
              <a:gd name="connsiteX17" fmla="*/ 3054291 w 5216056"/>
              <a:gd name="connsiteY17" fmla="*/ 1725433 h 1725433"/>
              <a:gd name="connsiteX18" fmla="*/ 2631210 w 5216056"/>
              <a:gd name="connsiteY18" fmla="*/ 1725433 h 1725433"/>
              <a:gd name="connsiteX19" fmla="*/ 2155970 w 5216056"/>
              <a:gd name="connsiteY19" fmla="*/ 1725433 h 1725433"/>
              <a:gd name="connsiteX20" fmla="*/ 1576408 w 5216056"/>
              <a:gd name="connsiteY20" fmla="*/ 1725433 h 1725433"/>
              <a:gd name="connsiteX21" fmla="*/ 1153328 w 5216056"/>
              <a:gd name="connsiteY21" fmla="*/ 1725433 h 1725433"/>
              <a:gd name="connsiteX22" fmla="*/ 521606 w 5216056"/>
              <a:gd name="connsiteY22" fmla="*/ 1725433 h 1725433"/>
              <a:gd name="connsiteX23" fmla="*/ 0 w 5216056"/>
              <a:gd name="connsiteY23" fmla="*/ 1725433 h 1725433"/>
              <a:gd name="connsiteX24" fmla="*/ 0 w 5216056"/>
              <a:gd name="connsiteY24" fmla="*/ 1150289 h 1725433"/>
              <a:gd name="connsiteX25" fmla="*/ 0 w 5216056"/>
              <a:gd name="connsiteY25" fmla="*/ 626907 h 1725433"/>
              <a:gd name="connsiteX26" fmla="*/ 0 w 5216056"/>
              <a:gd name="connsiteY26" fmla="*/ 0 h 1725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216056" h="1725433" extrusionOk="0">
                <a:moveTo>
                  <a:pt x="0" y="0"/>
                </a:moveTo>
                <a:cubicBezTo>
                  <a:pt x="151495" y="-44140"/>
                  <a:pt x="365371" y="14841"/>
                  <a:pt x="527401" y="0"/>
                </a:cubicBezTo>
                <a:cubicBezTo>
                  <a:pt x="689431" y="-14841"/>
                  <a:pt x="875426" y="52316"/>
                  <a:pt x="1106963" y="0"/>
                </a:cubicBezTo>
                <a:cubicBezTo>
                  <a:pt x="1338500" y="-52316"/>
                  <a:pt x="1399343" y="7733"/>
                  <a:pt x="1582204" y="0"/>
                </a:cubicBezTo>
                <a:cubicBezTo>
                  <a:pt x="1765065" y="-7733"/>
                  <a:pt x="1890517" y="28615"/>
                  <a:pt x="2109605" y="0"/>
                </a:cubicBezTo>
                <a:cubicBezTo>
                  <a:pt x="2328693" y="-28615"/>
                  <a:pt x="2385887" y="17207"/>
                  <a:pt x="2584846" y="0"/>
                </a:cubicBezTo>
                <a:cubicBezTo>
                  <a:pt x="2783805" y="-17207"/>
                  <a:pt x="2928189" y="1614"/>
                  <a:pt x="3216568" y="0"/>
                </a:cubicBezTo>
                <a:cubicBezTo>
                  <a:pt x="3504947" y="-1614"/>
                  <a:pt x="3629688" y="30463"/>
                  <a:pt x="3743969" y="0"/>
                </a:cubicBezTo>
                <a:cubicBezTo>
                  <a:pt x="3858250" y="-30463"/>
                  <a:pt x="4055577" y="25761"/>
                  <a:pt x="4271370" y="0"/>
                </a:cubicBezTo>
                <a:cubicBezTo>
                  <a:pt x="4487163" y="-25761"/>
                  <a:pt x="4551132" y="454"/>
                  <a:pt x="4694450" y="0"/>
                </a:cubicBezTo>
                <a:cubicBezTo>
                  <a:pt x="4837768" y="-454"/>
                  <a:pt x="4977069" y="45883"/>
                  <a:pt x="5216056" y="0"/>
                </a:cubicBezTo>
                <a:cubicBezTo>
                  <a:pt x="5219164" y="128242"/>
                  <a:pt x="5156035" y="264749"/>
                  <a:pt x="5216056" y="523381"/>
                </a:cubicBezTo>
                <a:cubicBezTo>
                  <a:pt x="5276077" y="782013"/>
                  <a:pt x="5198518" y="942602"/>
                  <a:pt x="5216056" y="1081271"/>
                </a:cubicBezTo>
                <a:cubicBezTo>
                  <a:pt x="5233594" y="1219940"/>
                  <a:pt x="5195122" y="1570247"/>
                  <a:pt x="5216056" y="1725433"/>
                </a:cubicBezTo>
                <a:cubicBezTo>
                  <a:pt x="5054468" y="1774746"/>
                  <a:pt x="5003834" y="1677205"/>
                  <a:pt x="4792976" y="1725433"/>
                </a:cubicBezTo>
                <a:cubicBezTo>
                  <a:pt x="4582118" y="1773661"/>
                  <a:pt x="4385268" y="1709975"/>
                  <a:pt x="4109093" y="1725433"/>
                </a:cubicBezTo>
                <a:cubicBezTo>
                  <a:pt x="3832918" y="1740891"/>
                  <a:pt x="3797364" y="1689668"/>
                  <a:pt x="3686013" y="1725433"/>
                </a:cubicBezTo>
                <a:cubicBezTo>
                  <a:pt x="3574662" y="1761198"/>
                  <a:pt x="3322019" y="1700584"/>
                  <a:pt x="3054291" y="1725433"/>
                </a:cubicBezTo>
                <a:cubicBezTo>
                  <a:pt x="2786563" y="1750282"/>
                  <a:pt x="2732094" y="1692718"/>
                  <a:pt x="2631210" y="1725433"/>
                </a:cubicBezTo>
                <a:cubicBezTo>
                  <a:pt x="2530326" y="1758148"/>
                  <a:pt x="2391282" y="1715119"/>
                  <a:pt x="2155970" y="1725433"/>
                </a:cubicBezTo>
                <a:cubicBezTo>
                  <a:pt x="1920658" y="1735747"/>
                  <a:pt x="1723207" y="1695132"/>
                  <a:pt x="1576408" y="1725433"/>
                </a:cubicBezTo>
                <a:cubicBezTo>
                  <a:pt x="1429609" y="1755734"/>
                  <a:pt x="1357908" y="1686237"/>
                  <a:pt x="1153328" y="1725433"/>
                </a:cubicBezTo>
                <a:cubicBezTo>
                  <a:pt x="948748" y="1764629"/>
                  <a:pt x="693309" y="1651012"/>
                  <a:pt x="521606" y="1725433"/>
                </a:cubicBezTo>
                <a:cubicBezTo>
                  <a:pt x="349903" y="1799854"/>
                  <a:pt x="107046" y="1679816"/>
                  <a:pt x="0" y="1725433"/>
                </a:cubicBezTo>
                <a:cubicBezTo>
                  <a:pt x="-15734" y="1532269"/>
                  <a:pt x="35661" y="1357602"/>
                  <a:pt x="0" y="1150289"/>
                </a:cubicBezTo>
                <a:cubicBezTo>
                  <a:pt x="-35661" y="942976"/>
                  <a:pt x="14740" y="758982"/>
                  <a:pt x="0" y="626907"/>
                </a:cubicBezTo>
                <a:cubicBezTo>
                  <a:pt x="-14740" y="494832"/>
                  <a:pt x="3296" y="199733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99516935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solidFill>
                  <a:schemeClr val="tx1"/>
                </a:solidFill>
                <a:latin typeface="Comic Sans MS" panose="030F0702030302020204" pitchFamily="66" charset="0"/>
              </a:rPr>
              <a:t>Как и говорилось раннее это песочница. </a:t>
            </a:r>
          </a:p>
          <a:p>
            <a:r>
              <a:rPr lang="ru-RU" sz="2000" dirty="0">
                <a:solidFill>
                  <a:schemeClr val="tx1"/>
                </a:solidFill>
                <a:latin typeface="Comic Sans MS" panose="030F0702030302020204" pitchFamily="66" charset="0"/>
              </a:rPr>
              <a:t>В игре можно строить из кубов в 3</a:t>
            </a:r>
            <a:r>
              <a:rPr lang="en-US" sz="2000" dirty="0">
                <a:solidFill>
                  <a:schemeClr val="tx1"/>
                </a:solidFill>
                <a:latin typeface="Comic Sans MS" panose="030F0702030302020204" pitchFamily="66" charset="0"/>
              </a:rPr>
              <a:t>D</a:t>
            </a:r>
            <a:r>
              <a:rPr lang="ru-RU" sz="2000" dirty="0">
                <a:solidFill>
                  <a:schemeClr val="tx1"/>
                </a:solidFill>
                <a:latin typeface="Comic Sans MS" panose="030F0702030302020204" pitchFamily="66" charset="0"/>
              </a:rPr>
              <a:t>. Именно этим игра отличается от всех песочниц.   </a:t>
            </a:r>
          </a:p>
        </p:txBody>
      </p:sp>
    </p:spTree>
    <p:extLst>
      <p:ext uri="{BB962C8B-B14F-4D97-AF65-F5344CB8AC3E}">
        <p14:creationId xmlns:p14="http://schemas.microsoft.com/office/powerpoint/2010/main" val="3893222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8A8D8FF-2789-4414-A80F-487DF8A8F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700546B-6536-4C30-AB8B-1FCA8214B411}"/>
              </a:ext>
            </a:extLst>
          </p:cNvPr>
          <p:cNvSpPr/>
          <p:nvPr/>
        </p:nvSpPr>
        <p:spPr>
          <a:xfrm>
            <a:off x="2687541" y="198783"/>
            <a:ext cx="6019137" cy="1081377"/>
          </a:xfrm>
          <a:custGeom>
            <a:avLst/>
            <a:gdLst>
              <a:gd name="connsiteX0" fmla="*/ 0 w 6019137"/>
              <a:gd name="connsiteY0" fmla="*/ 0 h 1081377"/>
              <a:gd name="connsiteX1" fmla="*/ 607386 w 6019137"/>
              <a:gd name="connsiteY1" fmla="*/ 0 h 1081377"/>
              <a:gd name="connsiteX2" fmla="*/ 974006 w 6019137"/>
              <a:gd name="connsiteY2" fmla="*/ 0 h 1081377"/>
              <a:gd name="connsiteX3" fmla="*/ 1340626 w 6019137"/>
              <a:gd name="connsiteY3" fmla="*/ 0 h 1081377"/>
              <a:gd name="connsiteX4" fmla="*/ 1948012 w 6019137"/>
              <a:gd name="connsiteY4" fmla="*/ 0 h 1081377"/>
              <a:gd name="connsiteX5" fmla="*/ 2435015 w 6019137"/>
              <a:gd name="connsiteY5" fmla="*/ 0 h 1081377"/>
              <a:gd name="connsiteX6" fmla="*/ 3102592 w 6019137"/>
              <a:gd name="connsiteY6" fmla="*/ 0 h 1081377"/>
              <a:gd name="connsiteX7" fmla="*/ 3770169 w 6019137"/>
              <a:gd name="connsiteY7" fmla="*/ 0 h 1081377"/>
              <a:gd name="connsiteX8" fmla="*/ 4136789 w 6019137"/>
              <a:gd name="connsiteY8" fmla="*/ 0 h 1081377"/>
              <a:gd name="connsiteX9" fmla="*/ 4623792 w 6019137"/>
              <a:gd name="connsiteY9" fmla="*/ 0 h 1081377"/>
              <a:gd name="connsiteX10" fmla="*/ 5170986 w 6019137"/>
              <a:gd name="connsiteY10" fmla="*/ 0 h 1081377"/>
              <a:gd name="connsiteX11" fmla="*/ 5537606 w 6019137"/>
              <a:gd name="connsiteY11" fmla="*/ 0 h 1081377"/>
              <a:gd name="connsiteX12" fmla="*/ 6019137 w 6019137"/>
              <a:gd name="connsiteY12" fmla="*/ 0 h 1081377"/>
              <a:gd name="connsiteX13" fmla="*/ 6019137 w 6019137"/>
              <a:gd name="connsiteY13" fmla="*/ 529875 h 1081377"/>
              <a:gd name="connsiteX14" fmla="*/ 6019137 w 6019137"/>
              <a:gd name="connsiteY14" fmla="*/ 1081377 h 1081377"/>
              <a:gd name="connsiteX15" fmla="*/ 5532134 w 6019137"/>
              <a:gd name="connsiteY15" fmla="*/ 1081377 h 1081377"/>
              <a:gd name="connsiteX16" fmla="*/ 4864557 w 6019137"/>
              <a:gd name="connsiteY16" fmla="*/ 1081377 h 1081377"/>
              <a:gd name="connsiteX17" fmla="*/ 4257171 w 6019137"/>
              <a:gd name="connsiteY17" fmla="*/ 1081377 h 1081377"/>
              <a:gd name="connsiteX18" fmla="*/ 3709977 w 6019137"/>
              <a:gd name="connsiteY18" fmla="*/ 1081377 h 1081377"/>
              <a:gd name="connsiteX19" fmla="*/ 3343357 w 6019137"/>
              <a:gd name="connsiteY19" fmla="*/ 1081377 h 1081377"/>
              <a:gd name="connsiteX20" fmla="*/ 2916545 w 6019137"/>
              <a:gd name="connsiteY20" fmla="*/ 1081377 h 1081377"/>
              <a:gd name="connsiteX21" fmla="*/ 2309160 w 6019137"/>
              <a:gd name="connsiteY21" fmla="*/ 1081377 h 1081377"/>
              <a:gd name="connsiteX22" fmla="*/ 1761966 w 6019137"/>
              <a:gd name="connsiteY22" fmla="*/ 1081377 h 1081377"/>
              <a:gd name="connsiteX23" fmla="*/ 1094389 w 6019137"/>
              <a:gd name="connsiteY23" fmla="*/ 1081377 h 1081377"/>
              <a:gd name="connsiteX24" fmla="*/ 727768 w 6019137"/>
              <a:gd name="connsiteY24" fmla="*/ 1081377 h 1081377"/>
              <a:gd name="connsiteX25" fmla="*/ 0 w 6019137"/>
              <a:gd name="connsiteY25" fmla="*/ 1081377 h 1081377"/>
              <a:gd name="connsiteX26" fmla="*/ 0 w 6019137"/>
              <a:gd name="connsiteY26" fmla="*/ 519061 h 1081377"/>
              <a:gd name="connsiteX27" fmla="*/ 0 w 6019137"/>
              <a:gd name="connsiteY27" fmla="*/ 0 h 1081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019137" h="1081377" extrusionOk="0">
                <a:moveTo>
                  <a:pt x="0" y="0"/>
                </a:moveTo>
                <a:cubicBezTo>
                  <a:pt x="285473" y="-23669"/>
                  <a:pt x="327731" y="67506"/>
                  <a:pt x="607386" y="0"/>
                </a:cubicBezTo>
                <a:cubicBezTo>
                  <a:pt x="887041" y="-67506"/>
                  <a:pt x="817445" y="26160"/>
                  <a:pt x="974006" y="0"/>
                </a:cubicBezTo>
                <a:cubicBezTo>
                  <a:pt x="1130567" y="-26160"/>
                  <a:pt x="1182651" y="3596"/>
                  <a:pt x="1340626" y="0"/>
                </a:cubicBezTo>
                <a:cubicBezTo>
                  <a:pt x="1498601" y="-3596"/>
                  <a:pt x="1649522" y="6371"/>
                  <a:pt x="1948012" y="0"/>
                </a:cubicBezTo>
                <a:cubicBezTo>
                  <a:pt x="2246502" y="-6371"/>
                  <a:pt x="2237385" y="25977"/>
                  <a:pt x="2435015" y="0"/>
                </a:cubicBezTo>
                <a:cubicBezTo>
                  <a:pt x="2632645" y="-25977"/>
                  <a:pt x="2816454" y="39283"/>
                  <a:pt x="3102592" y="0"/>
                </a:cubicBezTo>
                <a:cubicBezTo>
                  <a:pt x="3388730" y="-39283"/>
                  <a:pt x="3621586" y="63234"/>
                  <a:pt x="3770169" y="0"/>
                </a:cubicBezTo>
                <a:cubicBezTo>
                  <a:pt x="3918752" y="-63234"/>
                  <a:pt x="4020792" y="11872"/>
                  <a:pt x="4136789" y="0"/>
                </a:cubicBezTo>
                <a:cubicBezTo>
                  <a:pt x="4252786" y="-11872"/>
                  <a:pt x="4437747" y="12897"/>
                  <a:pt x="4623792" y="0"/>
                </a:cubicBezTo>
                <a:cubicBezTo>
                  <a:pt x="4809837" y="-12897"/>
                  <a:pt x="5045263" y="12175"/>
                  <a:pt x="5170986" y="0"/>
                </a:cubicBezTo>
                <a:cubicBezTo>
                  <a:pt x="5296709" y="-12175"/>
                  <a:pt x="5439527" y="11125"/>
                  <a:pt x="5537606" y="0"/>
                </a:cubicBezTo>
                <a:cubicBezTo>
                  <a:pt x="5635685" y="-11125"/>
                  <a:pt x="5840364" y="52391"/>
                  <a:pt x="6019137" y="0"/>
                </a:cubicBezTo>
                <a:cubicBezTo>
                  <a:pt x="6056877" y="242182"/>
                  <a:pt x="5989926" y="287673"/>
                  <a:pt x="6019137" y="529875"/>
                </a:cubicBezTo>
                <a:cubicBezTo>
                  <a:pt x="6048348" y="772078"/>
                  <a:pt x="6002010" y="853678"/>
                  <a:pt x="6019137" y="1081377"/>
                </a:cubicBezTo>
                <a:cubicBezTo>
                  <a:pt x="5849103" y="1127577"/>
                  <a:pt x="5693366" y="1063647"/>
                  <a:pt x="5532134" y="1081377"/>
                </a:cubicBezTo>
                <a:cubicBezTo>
                  <a:pt x="5370902" y="1099107"/>
                  <a:pt x="5057333" y="1043659"/>
                  <a:pt x="4864557" y="1081377"/>
                </a:cubicBezTo>
                <a:cubicBezTo>
                  <a:pt x="4671781" y="1119095"/>
                  <a:pt x="4481692" y="1054593"/>
                  <a:pt x="4257171" y="1081377"/>
                </a:cubicBezTo>
                <a:cubicBezTo>
                  <a:pt x="4032650" y="1108161"/>
                  <a:pt x="3861483" y="1017637"/>
                  <a:pt x="3709977" y="1081377"/>
                </a:cubicBezTo>
                <a:cubicBezTo>
                  <a:pt x="3558471" y="1145117"/>
                  <a:pt x="3494327" y="1040808"/>
                  <a:pt x="3343357" y="1081377"/>
                </a:cubicBezTo>
                <a:cubicBezTo>
                  <a:pt x="3192387" y="1121946"/>
                  <a:pt x="3093097" y="1062001"/>
                  <a:pt x="2916545" y="1081377"/>
                </a:cubicBezTo>
                <a:cubicBezTo>
                  <a:pt x="2739993" y="1100753"/>
                  <a:pt x="2590744" y="1038465"/>
                  <a:pt x="2309160" y="1081377"/>
                </a:cubicBezTo>
                <a:cubicBezTo>
                  <a:pt x="2027577" y="1124289"/>
                  <a:pt x="1982904" y="1062414"/>
                  <a:pt x="1761966" y="1081377"/>
                </a:cubicBezTo>
                <a:cubicBezTo>
                  <a:pt x="1541028" y="1100340"/>
                  <a:pt x="1342947" y="1042005"/>
                  <a:pt x="1094389" y="1081377"/>
                </a:cubicBezTo>
                <a:cubicBezTo>
                  <a:pt x="845831" y="1120749"/>
                  <a:pt x="892615" y="1055959"/>
                  <a:pt x="727768" y="1081377"/>
                </a:cubicBezTo>
                <a:cubicBezTo>
                  <a:pt x="562921" y="1106795"/>
                  <a:pt x="168299" y="1017834"/>
                  <a:pt x="0" y="1081377"/>
                </a:cubicBezTo>
                <a:cubicBezTo>
                  <a:pt x="-61411" y="810329"/>
                  <a:pt x="38917" y="690654"/>
                  <a:pt x="0" y="519061"/>
                </a:cubicBezTo>
                <a:cubicBezTo>
                  <a:pt x="-38917" y="347468"/>
                  <a:pt x="28146" y="245024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34518854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Comic Sans MS" panose="030F0702030302020204" pitchFamily="66" charset="0"/>
              </a:rPr>
              <a:t>комьюнити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FF36F69-6C22-46D9-93CC-AA6CCAB234C7}"/>
              </a:ext>
            </a:extLst>
          </p:cNvPr>
          <p:cNvSpPr/>
          <p:nvPr/>
        </p:nvSpPr>
        <p:spPr>
          <a:xfrm>
            <a:off x="298173" y="1478943"/>
            <a:ext cx="5080884" cy="2146852"/>
          </a:xfrm>
          <a:custGeom>
            <a:avLst/>
            <a:gdLst>
              <a:gd name="connsiteX0" fmla="*/ 0 w 5080884"/>
              <a:gd name="connsiteY0" fmla="*/ 0 h 2146852"/>
              <a:gd name="connsiteX1" fmla="*/ 666160 w 5080884"/>
              <a:gd name="connsiteY1" fmla="*/ 0 h 2146852"/>
              <a:gd name="connsiteX2" fmla="*/ 1179894 w 5080884"/>
              <a:gd name="connsiteY2" fmla="*/ 0 h 2146852"/>
              <a:gd name="connsiteX3" fmla="*/ 1642819 w 5080884"/>
              <a:gd name="connsiteY3" fmla="*/ 0 h 2146852"/>
              <a:gd name="connsiteX4" fmla="*/ 2156553 w 5080884"/>
              <a:gd name="connsiteY4" fmla="*/ 0 h 2146852"/>
              <a:gd name="connsiteX5" fmla="*/ 2670287 w 5080884"/>
              <a:gd name="connsiteY5" fmla="*/ 0 h 2146852"/>
              <a:gd name="connsiteX6" fmla="*/ 3184021 w 5080884"/>
              <a:gd name="connsiteY6" fmla="*/ 0 h 2146852"/>
              <a:gd name="connsiteX7" fmla="*/ 3596137 w 5080884"/>
              <a:gd name="connsiteY7" fmla="*/ 0 h 2146852"/>
              <a:gd name="connsiteX8" fmla="*/ 4211488 w 5080884"/>
              <a:gd name="connsiteY8" fmla="*/ 0 h 2146852"/>
              <a:gd name="connsiteX9" fmla="*/ 5080884 w 5080884"/>
              <a:gd name="connsiteY9" fmla="*/ 0 h 2146852"/>
              <a:gd name="connsiteX10" fmla="*/ 5080884 w 5080884"/>
              <a:gd name="connsiteY10" fmla="*/ 493776 h 2146852"/>
              <a:gd name="connsiteX11" fmla="*/ 5080884 w 5080884"/>
              <a:gd name="connsiteY11" fmla="*/ 1051957 h 2146852"/>
              <a:gd name="connsiteX12" fmla="*/ 5080884 w 5080884"/>
              <a:gd name="connsiteY12" fmla="*/ 1588670 h 2146852"/>
              <a:gd name="connsiteX13" fmla="*/ 5080884 w 5080884"/>
              <a:gd name="connsiteY13" fmla="*/ 2146852 h 2146852"/>
              <a:gd name="connsiteX14" fmla="*/ 4516341 w 5080884"/>
              <a:gd name="connsiteY14" fmla="*/ 2146852 h 2146852"/>
              <a:gd name="connsiteX15" fmla="*/ 3951799 w 5080884"/>
              <a:gd name="connsiteY15" fmla="*/ 2146852 h 2146852"/>
              <a:gd name="connsiteX16" fmla="*/ 3285638 w 5080884"/>
              <a:gd name="connsiteY16" fmla="*/ 2146852 h 2146852"/>
              <a:gd name="connsiteX17" fmla="*/ 2670287 w 5080884"/>
              <a:gd name="connsiteY17" fmla="*/ 2146852 h 2146852"/>
              <a:gd name="connsiteX18" fmla="*/ 2054935 w 5080884"/>
              <a:gd name="connsiteY18" fmla="*/ 2146852 h 2146852"/>
              <a:gd name="connsiteX19" fmla="*/ 1490393 w 5080884"/>
              <a:gd name="connsiteY19" fmla="*/ 2146852 h 2146852"/>
              <a:gd name="connsiteX20" fmla="*/ 1027468 w 5080884"/>
              <a:gd name="connsiteY20" fmla="*/ 2146852 h 2146852"/>
              <a:gd name="connsiteX21" fmla="*/ 0 w 5080884"/>
              <a:gd name="connsiteY21" fmla="*/ 2146852 h 2146852"/>
              <a:gd name="connsiteX22" fmla="*/ 0 w 5080884"/>
              <a:gd name="connsiteY22" fmla="*/ 1610139 h 2146852"/>
              <a:gd name="connsiteX23" fmla="*/ 0 w 5080884"/>
              <a:gd name="connsiteY23" fmla="*/ 1073426 h 2146852"/>
              <a:gd name="connsiteX24" fmla="*/ 0 w 5080884"/>
              <a:gd name="connsiteY24" fmla="*/ 493776 h 2146852"/>
              <a:gd name="connsiteX25" fmla="*/ 0 w 5080884"/>
              <a:gd name="connsiteY25" fmla="*/ 0 h 2146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080884" h="2146852" extrusionOk="0">
                <a:moveTo>
                  <a:pt x="0" y="0"/>
                </a:moveTo>
                <a:cubicBezTo>
                  <a:pt x="315421" y="-79700"/>
                  <a:pt x="458850" y="6486"/>
                  <a:pt x="666160" y="0"/>
                </a:cubicBezTo>
                <a:cubicBezTo>
                  <a:pt x="873470" y="-6486"/>
                  <a:pt x="1026602" y="31652"/>
                  <a:pt x="1179894" y="0"/>
                </a:cubicBezTo>
                <a:cubicBezTo>
                  <a:pt x="1333186" y="-31652"/>
                  <a:pt x="1504408" y="1936"/>
                  <a:pt x="1642819" y="0"/>
                </a:cubicBezTo>
                <a:cubicBezTo>
                  <a:pt x="1781230" y="-1936"/>
                  <a:pt x="1982506" y="60866"/>
                  <a:pt x="2156553" y="0"/>
                </a:cubicBezTo>
                <a:cubicBezTo>
                  <a:pt x="2330600" y="-60866"/>
                  <a:pt x="2539636" y="18855"/>
                  <a:pt x="2670287" y="0"/>
                </a:cubicBezTo>
                <a:cubicBezTo>
                  <a:pt x="2800938" y="-18855"/>
                  <a:pt x="2955041" y="55584"/>
                  <a:pt x="3184021" y="0"/>
                </a:cubicBezTo>
                <a:cubicBezTo>
                  <a:pt x="3413001" y="-55584"/>
                  <a:pt x="3390551" y="27166"/>
                  <a:pt x="3596137" y="0"/>
                </a:cubicBezTo>
                <a:cubicBezTo>
                  <a:pt x="3801723" y="-27166"/>
                  <a:pt x="4002775" y="26547"/>
                  <a:pt x="4211488" y="0"/>
                </a:cubicBezTo>
                <a:cubicBezTo>
                  <a:pt x="4420201" y="-26547"/>
                  <a:pt x="4671192" y="78405"/>
                  <a:pt x="5080884" y="0"/>
                </a:cubicBezTo>
                <a:cubicBezTo>
                  <a:pt x="5099535" y="231097"/>
                  <a:pt x="5052474" y="345895"/>
                  <a:pt x="5080884" y="493776"/>
                </a:cubicBezTo>
                <a:cubicBezTo>
                  <a:pt x="5109294" y="641657"/>
                  <a:pt x="5015028" y="938479"/>
                  <a:pt x="5080884" y="1051957"/>
                </a:cubicBezTo>
                <a:cubicBezTo>
                  <a:pt x="5146740" y="1165435"/>
                  <a:pt x="5078544" y="1362908"/>
                  <a:pt x="5080884" y="1588670"/>
                </a:cubicBezTo>
                <a:cubicBezTo>
                  <a:pt x="5083224" y="1814432"/>
                  <a:pt x="5070820" y="1928506"/>
                  <a:pt x="5080884" y="2146852"/>
                </a:cubicBezTo>
                <a:cubicBezTo>
                  <a:pt x="4935179" y="2168735"/>
                  <a:pt x="4717994" y="2085892"/>
                  <a:pt x="4516341" y="2146852"/>
                </a:cubicBezTo>
                <a:cubicBezTo>
                  <a:pt x="4314688" y="2207812"/>
                  <a:pt x="4070280" y="2086218"/>
                  <a:pt x="3951799" y="2146852"/>
                </a:cubicBezTo>
                <a:cubicBezTo>
                  <a:pt x="3833318" y="2207486"/>
                  <a:pt x="3491091" y="2119836"/>
                  <a:pt x="3285638" y="2146852"/>
                </a:cubicBezTo>
                <a:cubicBezTo>
                  <a:pt x="3080185" y="2173868"/>
                  <a:pt x="2920544" y="2133960"/>
                  <a:pt x="2670287" y="2146852"/>
                </a:cubicBezTo>
                <a:cubicBezTo>
                  <a:pt x="2420030" y="2159744"/>
                  <a:pt x="2316333" y="2102715"/>
                  <a:pt x="2054935" y="2146852"/>
                </a:cubicBezTo>
                <a:cubicBezTo>
                  <a:pt x="1793537" y="2190989"/>
                  <a:pt x="1744923" y="2128647"/>
                  <a:pt x="1490393" y="2146852"/>
                </a:cubicBezTo>
                <a:cubicBezTo>
                  <a:pt x="1235863" y="2165057"/>
                  <a:pt x="1212702" y="2096319"/>
                  <a:pt x="1027468" y="2146852"/>
                </a:cubicBezTo>
                <a:cubicBezTo>
                  <a:pt x="842235" y="2197385"/>
                  <a:pt x="314760" y="2031986"/>
                  <a:pt x="0" y="2146852"/>
                </a:cubicBezTo>
                <a:cubicBezTo>
                  <a:pt x="-29040" y="1988250"/>
                  <a:pt x="5388" y="1770067"/>
                  <a:pt x="0" y="1610139"/>
                </a:cubicBezTo>
                <a:cubicBezTo>
                  <a:pt x="-5388" y="1450211"/>
                  <a:pt x="18516" y="1295790"/>
                  <a:pt x="0" y="1073426"/>
                </a:cubicBezTo>
                <a:cubicBezTo>
                  <a:pt x="-18516" y="851062"/>
                  <a:pt x="37160" y="620741"/>
                  <a:pt x="0" y="493776"/>
                </a:cubicBezTo>
                <a:cubicBezTo>
                  <a:pt x="-37160" y="366811"/>
                  <a:pt x="23742" y="227645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2428065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Комьюнити этой игры очень большое. Я могу его поделить на 3 части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:</a:t>
            </a:r>
          </a:p>
          <a:p>
            <a:pPr marL="342900" indent="-342900">
              <a:buAutoNum type="arabicPeriod"/>
            </a:pPr>
            <a:r>
              <a:rPr lang="ru-RU" dirty="0" err="1">
                <a:solidFill>
                  <a:schemeClr val="bg1"/>
                </a:solidFill>
                <a:latin typeface="Comic Sans MS" panose="030F0702030302020204" pitchFamily="66" charset="0"/>
              </a:rPr>
              <a:t>Мододелы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 – люди создающие карты или моды.</a:t>
            </a:r>
          </a:p>
          <a:p>
            <a:pPr marL="342900" indent="-342900">
              <a:buAutoNum type="arabicPeriod"/>
            </a:pPr>
            <a:r>
              <a:rPr lang="ru-RU" dirty="0" err="1">
                <a:solidFill>
                  <a:schemeClr val="bg1"/>
                </a:solidFill>
                <a:latin typeface="Comic Sans MS" panose="030F0702030302020204" pitchFamily="66" charset="0"/>
              </a:rPr>
              <a:t>Казуалы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 – обычные игроки.</a:t>
            </a:r>
          </a:p>
          <a:p>
            <a:pPr marL="342900" indent="-342900">
              <a:buAutoNum type="arabicPeriod"/>
            </a:pP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Контент-</a:t>
            </a:r>
            <a:r>
              <a:rPr lang="ru-RU" dirty="0" err="1">
                <a:solidFill>
                  <a:schemeClr val="bg1"/>
                </a:solidFill>
                <a:latin typeface="Comic Sans MS" panose="030F0702030302020204" pitchFamily="66" charset="0"/>
              </a:rPr>
              <a:t>Мейкеры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 – </a:t>
            </a:r>
            <a:r>
              <a:rPr lang="ru-RU" dirty="0" err="1">
                <a:solidFill>
                  <a:schemeClr val="bg1"/>
                </a:solidFill>
                <a:latin typeface="Comic Sans MS" panose="030F0702030302020204" pitchFamily="66" charset="0"/>
              </a:rPr>
              <a:t>летсплейшики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, ютуберы, и ТД…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5A7D5B3-319E-4426-AAB4-6CCFD7890440}"/>
              </a:ext>
            </a:extLst>
          </p:cNvPr>
          <p:cNvSpPr/>
          <p:nvPr/>
        </p:nvSpPr>
        <p:spPr>
          <a:xfrm>
            <a:off x="5939624" y="5422790"/>
            <a:ext cx="5526157" cy="1081377"/>
          </a:xfrm>
          <a:custGeom>
            <a:avLst/>
            <a:gdLst>
              <a:gd name="connsiteX0" fmla="*/ 0 w 5526157"/>
              <a:gd name="connsiteY0" fmla="*/ 0 h 1081377"/>
              <a:gd name="connsiteX1" fmla="*/ 497354 w 5526157"/>
              <a:gd name="connsiteY1" fmla="*/ 0 h 1081377"/>
              <a:gd name="connsiteX2" fmla="*/ 1105231 w 5526157"/>
              <a:gd name="connsiteY2" fmla="*/ 0 h 1081377"/>
              <a:gd name="connsiteX3" fmla="*/ 1492062 w 5526157"/>
              <a:gd name="connsiteY3" fmla="*/ 0 h 1081377"/>
              <a:gd name="connsiteX4" fmla="*/ 2155201 w 5526157"/>
              <a:gd name="connsiteY4" fmla="*/ 0 h 1081377"/>
              <a:gd name="connsiteX5" fmla="*/ 2652555 w 5526157"/>
              <a:gd name="connsiteY5" fmla="*/ 0 h 1081377"/>
              <a:gd name="connsiteX6" fmla="*/ 3149909 w 5526157"/>
              <a:gd name="connsiteY6" fmla="*/ 0 h 1081377"/>
              <a:gd name="connsiteX7" fmla="*/ 3592002 w 5526157"/>
              <a:gd name="connsiteY7" fmla="*/ 0 h 1081377"/>
              <a:gd name="connsiteX8" fmla="*/ 4255141 w 5526157"/>
              <a:gd name="connsiteY8" fmla="*/ 0 h 1081377"/>
              <a:gd name="connsiteX9" fmla="*/ 4807757 w 5526157"/>
              <a:gd name="connsiteY9" fmla="*/ 0 h 1081377"/>
              <a:gd name="connsiteX10" fmla="*/ 5526157 w 5526157"/>
              <a:gd name="connsiteY10" fmla="*/ 0 h 1081377"/>
              <a:gd name="connsiteX11" fmla="*/ 5526157 w 5526157"/>
              <a:gd name="connsiteY11" fmla="*/ 508247 h 1081377"/>
              <a:gd name="connsiteX12" fmla="*/ 5526157 w 5526157"/>
              <a:gd name="connsiteY12" fmla="*/ 1081377 h 1081377"/>
              <a:gd name="connsiteX13" fmla="*/ 5139326 w 5526157"/>
              <a:gd name="connsiteY13" fmla="*/ 1081377 h 1081377"/>
              <a:gd name="connsiteX14" fmla="*/ 4697233 w 5526157"/>
              <a:gd name="connsiteY14" fmla="*/ 1081377 h 1081377"/>
              <a:gd name="connsiteX15" fmla="*/ 4310402 w 5526157"/>
              <a:gd name="connsiteY15" fmla="*/ 1081377 h 1081377"/>
              <a:gd name="connsiteX16" fmla="*/ 3813048 w 5526157"/>
              <a:gd name="connsiteY16" fmla="*/ 1081377 h 1081377"/>
              <a:gd name="connsiteX17" fmla="*/ 3426217 w 5526157"/>
              <a:gd name="connsiteY17" fmla="*/ 1081377 h 1081377"/>
              <a:gd name="connsiteX18" fmla="*/ 2984125 w 5526157"/>
              <a:gd name="connsiteY18" fmla="*/ 1081377 h 1081377"/>
              <a:gd name="connsiteX19" fmla="*/ 2320986 w 5526157"/>
              <a:gd name="connsiteY19" fmla="*/ 1081377 h 1081377"/>
              <a:gd name="connsiteX20" fmla="*/ 1934155 w 5526157"/>
              <a:gd name="connsiteY20" fmla="*/ 1081377 h 1081377"/>
              <a:gd name="connsiteX21" fmla="*/ 1492062 w 5526157"/>
              <a:gd name="connsiteY21" fmla="*/ 1081377 h 1081377"/>
              <a:gd name="connsiteX22" fmla="*/ 994708 w 5526157"/>
              <a:gd name="connsiteY22" fmla="*/ 1081377 h 1081377"/>
              <a:gd name="connsiteX23" fmla="*/ 0 w 5526157"/>
              <a:gd name="connsiteY23" fmla="*/ 1081377 h 1081377"/>
              <a:gd name="connsiteX24" fmla="*/ 0 w 5526157"/>
              <a:gd name="connsiteY24" fmla="*/ 573130 h 1081377"/>
              <a:gd name="connsiteX25" fmla="*/ 0 w 5526157"/>
              <a:gd name="connsiteY25" fmla="*/ 0 h 1081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526157" h="1081377" extrusionOk="0">
                <a:moveTo>
                  <a:pt x="0" y="0"/>
                </a:moveTo>
                <a:cubicBezTo>
                  <a:pt x="136303" y="-39699"/>
                  <a:pt x="274654" y="31583"/>
                  <a:pt x="497354" y="0"/>
                </a:cubicBezTo>
                <a:cubicBezTo>
                  <a:pt x="720054" y="-31583"/>
                  <a:pt x="801979" y="59483"/>
                  <a:pt x="1105231" y="0"/>
                </a:cubicBezTo>
                <a:cubicBezTo>
                  <a:pt x="1408483" y="-59483"/>
                  <a:pt x="1346972" y="17862"/>
                  <a:pt x="1492062" y="0"/>
                </a:cubicBezTo>
                <a:cubicBezTo>
                  <a:pt x="1637152" y="-17862"/>
                  <a:pt x="1829041" y="40528"/>
                  <a:pt x="2155201" y="0"/>
                </a:cubicBezTo>
                <a:cubicBezTo>
                  <a:pt x="2481361" y="-40528"/>
                  <a:pt x="2449530" y="27695"/>
                  <a:pt x="2652555" y="0"/>
                </a:cubicBezTo>
                <a:cubicBezTo>
                  <a:pt x="2855580" y="-27695"/>
                  <a:pt x="3015386" y="46415"/>
                  <a:pt x="3149909" y="0"/>
                </a:cubicBezTo>
                <a:cubicBezTo>
                  <a:pt x="3284432" y="-46415"/>
                  <a:pt x="3466395" y="25274"/>
                  <a:pt x="3592002" y="0"/>
                </a:cubicBezTo>
                <a:cubicBezTo>
                  <a:pt x="3717609" y="-25274"/>
                  <a:pt x="4061411" y="63797"/>
                  <a:pt x="4255141" y="0"/>
                </a:cubicBezTo>
                <a:cubicBezTo>
                  <a:pt x="4448871" y="-63797"/>
                  <a:pt x="4541858" y="1990"/>
                  <a:pt x="4807757" y="0"/>
                </a:cubicBezTo>
                <a:cubicBezTo>
                  <a:pt x="5073656" y="-1990"/>
                  <a:pt x="5261484" y="44871"/>
                  <a:pt x="5526157" y="0"/>
                </a:cubicBezTo>
                <a:cubicBezTo>
                  <a:pt x="5585105" y="167485"/>
                  <a:pt x="5523192" y="388543"/>
                  <a:pt x="5526157" y="508247"/>
                </a:cubicBezTo>
                <a:cubicBezTo>
                  <a:pt x="5529122" y="627951"/>
                  <a:pt x="5484215" y="944238"/>
                  <a:pt x="5526157" y="1081377"/>
                </a:cubicBezTo>
                <a:cubicBezTo>
                  <a:pt x="5409542" y="1105717"/>
                  <a:pt x="5230453" y="1079419"/>
                  <a:pt x="5139326" y="1081377"/>
                </a:cubicBezTo>
                <a:cubicBezTo>
                  <a:pt x="5048199" y="1083335"/>
                  <a:pt x="4885130" y="1067124"/>
                  <a:pt x="4697233" y="1081377"/>
                </a:cubicBezTo>
                <a:cubicBezTo>
                  <a:pt x="4509336" y="1095630"/>
                  <a:pt x="4495516" y="1063622"/>
                  <a:pt x="4310402" y="1081377"/>
                </a:cubicBezTo>
                <a:cubicBezTo>
                  <a:pt x="4125288" y="1099132"/>
                  <a:pt x="3959576" y="1075324"/>
                  <a:pt x="3813048" y="1081377"/>
                </a:cubicBezTo>
                <a:cubicBezTo>
                  <a:pt x="3666520" y="1087430"/>
                  <a:pt x="3542828" y="1070790"/>
                  <a:pt x="3426217" y="1081377"/>
                </a:cubicBezTo>
                <a:cubicBezTo>
                  <a:pt x="3309606" y="1091964"/>
                  <a:pt x="3077910" y="1054402"/>
                  <a:pt x="2984125" y="1081377"/>
                </a:cubicBezTo>
                <a:cubicBezTo>
                  <a:pt x="2890340" y="1108352"/>
                  <a:pt x="2481606" y="1038280"/>
                  <a:pt x="2320986" y="1081377"/>
                </a:cubicBezTo>
                <a:cubicBezTo>
                  <a:pt x="2160366" y="1124474"/>
                  <a:pt x="2078475" y="1065480"/>
                  <a:pt x="1934155" y="1081377"/>
                </a:cubicBezTo>
                <a:cubicBezTo>
                  <a:pt x="1789835" y="1097274"/>
                  <a:pt x="1671318" y="1055579"/>
                  <a:pt x="1492062" y="1081377"/>
                </a:cubicBezTo>
                <a:cubicBezTo>
                  <a:pt x="1312806" y="1107175"/>
                  <a:pt x="1220705" y="1080787"/>
                  <a:pt x="994708" y="1081377"/>
                </a:cubicBezTo>
                <a:cubicBezTo>
                  <a:pt x="768711" y="1081967"/>
                  <a:pt x="353702" y="1040337"/>
                  <a:pt x="0" y="1081377"/>
                </a:cubicBezTo>
                <a:cubicBezTo>
                  <a:pt x="-43034" y="967952"/>
                  <a:pt x="32160" y="763113"/>
                  <a:pt x="0" y="573130"/>
                </a:cubicBezTo>
                <a:cubicBezTo>
                  <a:pt x="-32160" y="383147"/>
                  <a:pt x="58335" y="123862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09922323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Сервера – не менее важная часть игры.</a:t>
            </a:r>
          </a:p>
          <a:p>
            <a:r>
              <a:rPr lang="ru-RU" dirty="0"/>
              <a:t>На серверах  игроки играют в мести. Вот например</a:t>
            </a:r>
            <a:r>
              <a:rPr lang="en-US" dirty="0"/>
              <a:t>:</a:t>
            </a:r>
          </a:p>
          <a:p>
            <a:r>
              <a:rPr lang="ru-RU" dirty="0" err="1"/>
              <a:t>Майншилд</a:t>
            </a:r>
            <a:r>
              <a:rPr lang="ru-RU" dirty="0"/>
              <a:t>, </a:t>
            </a:r>
            <a:r>
              <a:rPr lang="ru-RU" dirty="0" err="1"/>
              <a:t>Пепеленд</a:t>
            </a:r>
            <a:r>
              <a:rPr lang="ru-RU" dirty="0"/>
              <a:t>(я только их знаю)</a:t>
            </a:r>
          </a:p>
        </p:txBody>
      </p:sp>
    </p:spTree>
    <p:extLst>
      <p:ext uri="{BB962C8B-B14F-4D97-AF65-F5344CB8AC3E}">
        <p14:creationId xmlns:p14="http://schemas.microsoft.com/office/powerpoint/2010/main" val="328345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7172290-4002-45A0-A78B-A0A48082B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75090" cy="685800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7D20C21-7F9B-4365-A3DC-FAA63A5DC6F7}"/>
              </a:ext>
            </a:extLst>
          </p:cNvPr>
          <p:cNvSpPr/>
          <p:nvPr/>
        </p:nvSpPr>
        <p:spPr>
          <a:xfrm>
            <a:off x="431378" y="329709"/>
            <a:ext cx="5454594" cy="826936"/>
          </a:xfrm>
          <a:custGeom>
            <a:avLst/>
            <a:gdLst>
              <a:gd name="connsiteX0" fmla="*/ 0 w 5454594"/>
              <a:gd name="connsiteY0" fmla="*/ 0 h 826936"/>
              <a:gd name="connsiteX1" fmla="*/ 600005 w 5454594"/>
              <a:gd name="connsiteY1" fmla="*/ 0 h 826936"/>
              <a:gd name="connsiteX2" fmla="*/ 1254557 w 5454594"/>
              <a:gd name="connsiteY2" fmla="*/ 0 h 826936"/>
              <a:gd name="connsiteX3" fmla="*/ 1909108 w 5454594"/>
              <a:gd name="connsiteY3" fmla="*/ 0 h 826936"/>
              <a:gd name="connsiteX4" fmla="*/ 2400021 w 5454594"/>
              <a:gd name="connsiteY4" fmla="*/ 0 h 826936"/>
              <a:gd name="connsiteX5" fmla="*/ 2890935 w 5454594"/>
              <a:gd name="connsiteY5" fmla="*/ 0 h 826936"/>
              <a:gd name="connsiteX6" fmla="*/ 3327302 w 5454594"/>
              <a:gd name="connsiteY6" fmla="*/ 0 h 826936"/>
              <a:gd name="connsiteX7" fmla="*/ 3981854 w 5454594"/>
              <a:gd name="connsiteY7" fmla="*/ 0 h 826936"/>
              <a:gd name="connsiteX8" fmla="*/ 4363675 w 5454594"/>
              <a:gd name="connsiteY8" fmla="*/ 0 h 826936"/>
              <a:gd name="connsiteX9" fmla="*/ 4963681 w 5454594"/>
              <a:gd name="connsiteY9" fmla="*/ 0 h 826936"/>
              <a:gd name="connsiteX10" fmla="*/ 5454594 w 5454594"/>
              <a:gd name="connsiteY10" fmla="*/ 0 h 826936"/>
              <a:gd name="connsiteX11" fmla="*/ 5454594 w 5454594"/>
              <a:gd name="connsiteY11" fmla="*/ 388660 h 826936"/>
              <a:gd name="connsiteX12" fmla="*/ 5454594 w 5454594"/>
              <a:gd name="connsiteY12" fmla="*/ 826936 h 826936"/>
              <a:gd name="connsiteX13" fmla="*/ 5072772 w 5454594"/>
              <a:gd name="connsiteY13" fmla="*/ 826936 h 826936"/>
              <a:gd name="connsiteX14" fmla="*/ 4472767 w 5454594"/>
              <a:gd name="connsiteY14" fmla="*/ 826936 h 826936"/>
              <a:gd name="connsiteX15" fmla="*/ 3872762 w 5454594"/>
              <a:gd name="connsiteY15" fmla="*/ 826936 h 826936"/>
              <a:gd name="connsiteX16" fmla="*/ 3436394 w 5454594"/>
              <a:gd name="connsiteY16" fmla="*/ 826936 h 826936"/>
              <a:gd name="connsiteX17" fmla="*/ 3054573 w 5454594"/>
              <a:gd name="connsiteY17" fmla="*/ 826936 h 826936"/>
              <a:gd name="connsiteX18" fmla="*/ 2454567 w 5454594"/>
              <a:gd name="connsiteY18" fmla="*/ 826936 h 826936"/>
              <a:gd name="connsiteX19" fmla="*/ 1854562 w 5454594"/>
              <a:gd name="connsiteY19" fmla="*/ 826936 h 826936"/>
              <a:gd name="connsiteX20" fmla="*/ 1418194 w 5454594"/>
              <a:gd name="connsiteY20" fmla="*/ 826936 h 826936"/>
              <a:gd name="connsiteX21" fmla="*/ 1036373 w 5454594"/>
              <a:gd name="connsiteY21" fmla="*/ 826936 h 826936"/>
              <a:gd name="connsiteX22" fmla="*/ 490913 w 5454594"/>
              <a:gd name="connsiteY22" fmla="*/ 826936 h 826936"/>
              <a:gd name="connsiteX23" fmla="*/ 0 w 5454594"/>
              <a:gd name="connsiteY23" fmla="*/ 826936 h 826936"/>
              <a:gd name="connsiteX24" fmla="*/ 0 w 5454594"/>
              <a:gd name="connsiteY24" fmla="*/ 405199 h 826936"/>
              <a:gd name="connsiteX25" fmla="*/ 0 w 5454594"/>
              <a:gd name="connsiteY25" fmla="*/ 0 h 82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454594" h="826936" extrusionOk="0">
                <a:moveTo>
                  <a:pt x="0" y="0"/>
                </a:moveTo>
                <a:cubicBezTo>
                  <a:pt x="139509" y="-59452"/>
                  <a:pt x="368706" y="10242"/>
                  <a:pt x="600005" y="0"/>
                </a:cubicBezTo>
                <a:cubicBezTo>
                  <a:pt x="831305" y="-10242"/>
                  <a:pt x="1084216" y="39258"/>
                  <a:pt x="1254557" y="0"/>
                </a:cubicBezTo>
                <a:cubicBezTo>
                  <a:pt x="1424898" y="-39258"/>
                  <a:pt x="1707853" y="37426"/>
                  <a:pt x="1909108" y="0"/>
                </a:cubicBezTo>
                <a:cubicBezTo>
                  <a:pt x="2110363" y="-37426"/>
                  <a:pt x="2202673" y="34482"/>
                  <a:pt x="2400021" y="0"/>
                </a:cubicBezTo>
                <a:cubicBezTo>
                  <a:pt x="2597369" y="-34482"/>
                  <a:pt x="2656586" y="57899"/>
                  <a:pt x="2890935" y="0"/>
                </a:cubicBezTo>
                <a:cubicBezTo>
                  <a:pt x="3125284" y="-57899"/>
                  <a:pt x="3110712" y="31465"/>
                  <a:pt x="3327302" y="0"/>
                </a:cubicBezTo>
                <a:cubicBezTo>
                  <a:pt x="3543892" y="-31465"/>
                  <a:pt x="3692673" y="46338"/>
                  <a:pt x="3981854" y="0"/>
                </a:cubicBezTo>
                <a:cubicBezTo>
                  <a:pt x="4271035" y="-46338"/>
                  <a:pt x="4196953" y="16077"/>
                  <a:pt x="4363675" y="0"/>
                </a:cubicBezTo>
                <a:cubicBezTo>
                  <a:pt x="4530397" y="-16077"/>
                  <a:pt x="4770499" y="39418"/>
                  <a:pt x="4963681" y="0"/>
                </a:cubicBezTo>
                <a:cubicBezTo>
                  <a:pt x="5156863" y="-39418"/>
                  <a:pt x="5287619" y="23097"/>
                  <a:pt x="5454594" y="0"/>
                </a:cubicBezTo>
                <a:cubicBezTo>
                  <a:pt x="5484480" y="161687"/>
                  <a:pt x="5424707" y="269118"/>
                  <a:pt x="5454594" y="388660"/>
                </a:cubicBezTo>
                <a:cubicBezTo>
                  <a:pt x="5484481" y="508202"/>
                  <a:pt x="5406877" y="645906"/>
                  <a:pt x="5454594" y="826936"/>
                </a:cubicBezTo>
                <a:cubicBezTo>
                  <a:pt x="5329684" y="863316"/>
                  <a:pt x="5215528" y="821943"/>
                  <a:pt x="5072772" y="826936"/>
                </a:cubicBezTo>
                <a:cubicBezTo>
                  <a:pt x="4930016" y="831929"/>
                  <a:pt x="4765807" y="782561"/>
                  <a:pt x="4472767" y="826936"/>
                </a:cubicBezTo>
                <a:cubicBezTo>
                  <a:pt x="4179728" y="871311"/>
                  <a:pt x="4130406" y="772569"/>
                  <a:pt x="3872762" y="826936"/>
                </a:cubicBezTo>
                <a:cubicBezTo>
                  <a:pt x="3615118" y="881303"/>
                  <a:pt x="3561583" y="823351"/>
                  <a:pt x="3436394" y="826936"/>
                </a:cubicBezTo>
                <a:cubicBezTo>
                  <a:pt x="3311205" y="830521"/>
                  <a:pt x="3168543" y="816498"/>
                  <a:pt x="3054573" y="826936"/>
                </a:cubicBezTo>
                <a:cubicBezTo>
                  <a:pt x="2940603" y="837374"/>
                  <a:pt x="2745199" y="795665"/>
                  <a:pt x="2454567" y="826936"/>
                </a:cubicBezTo>
                <a:cubicBezTo>
                  <a:pt x="2163935" y="858207"/>
                  <a:pt x="2036502" y="759028"/>
                  <a:pt x="1854562" y="826936"/>
                </a:cubicBezTo>
                <a:cubicBezTo>
                  <a:pt x="1672622" y="894844"/>
                  <a:pt x="1514411" y="810213"/>
                  <a:pt x="1418194" y="826936"/>
                </a:cubicBezTo>
                <a:cubicBezTo>
                  <a:pt x="1321977" y="843659"/>
                  <a:pt x="1165753" y="809939"/>
                  <a:pt x="1036373" y="826936"/>
                </a:cubicBezTo>
                <a:cubicBezTo>
                  <a:pt x="906993" y="843933"/>
                  <a:pt x="655481" y="764686"/>
                  <a:pt x="490913" y="826936"/>
                </a:cubicBezTo>
                <a:cubicBezTo>
                  <a:pt x="326345" y="889186"/>
                  <a:pt x="186921" y="773338"/>
                  <a:pt x="0" y="826936"/>
                </a:cubicBezTo>
                <a:cubicBezTo>
                  <a:pt x="-21661" y="630154"/>
                  <a:pt x="29985" y="556581"/>
                  <a:pt x="0" y="405199"/>
                </a:cubicBezTo>
                <a:cubicBezTo>
                  <a:pt x="-29985" y="253817"/>
                  <a:pt x="9553" y="84368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64204135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Comic Sans MS" panose="030F0702030302020204" pitchFamily="66" charset="0"/>
              </a:rPr>
              <a:t>Поговорим подробней про Контент-</a:t>
            </a:r>
            <a:r>
              <a:rPr lang="ru-RU" dirty="0" err="1">
                <a:solidFill>
                  <a:schemeClr val="tx1"/>
                </a:solidFill>
                <a:latin typeface="Comic Sans MS" panose="030F0702030302020204" pitchFamily="66" charset="0"/>
              </a:rPr>
              <a:t>Мейкеров</a:t>
            </a:r>
            <a:r>
              <a:rPr lang="ru-RU" dirty="0">
                <a:solidFill>
                  <a:schemeClr val="tx1"/>
                </a:solidFill>
                <a:latin typeface="Comic Sans MS" panose="030F0702030302020204" pitchFamily="66" charset="0"/>
              </a:rPr>
              <a:t>.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4EBA454-7A97-43BA-8FC4-5C807F51093C}"/>
              </a:ext>
            </a:extLst>
          </p:cNvPr>
          <p:cNvSpPr/>
          <p:nvPr/>
        </p:nvSpPr>
        <p:spPr>
          <a:xfrm>
            <a:off x="7785485" y="0"/>
            <a:ext cx="4261513" cy="6596109"/>
          </a:xfrm>
          <a:custGeom>
            <a:avLst/>
            <a:gdLst>
              <a:gd name="connsiteX0" fmla="*/ 0 w 4261513"/>
              <a:gd name="connsiteY0" fmla="*/ 0 h 6596109"/>
              <a:gd name="connsiteX1" fmla="*/ 575304 w 4261513"/>
              <a:gd name="connsiteY1" fmla="*/ 0 h 6596109"/>
              <a:gd name="connsiteX2" fmla="*/ 1022763 w 4261513"/>
              <a:gd name="connsiteY2" fmla="*/ 0 h 6596109"/>
              <a:gd name="connsiteX3" fmla="*/ 1470222 w 4261513"/>
              <a:gd name="connsiteY3" fmla="*/ 0 h 6596109"/>
              <a:gd name="connsiteX4" fmla="*/ 2088141 w 4261513"/>
              <a:gd name="connsiteY4" fmla="*/ 0 h 6596109"/>
              <a:gd name="connsiteX5" fmla="*/ 2578215 w 4261513"/>
              <a:gd name="connsiteY5" fmla="*/ 0 h 6596109"/>
              <a:gd name="connsiteX6" fmla="*/ 3196135 w 4261513"/>
              <a:gd name="connsiteY6" fmla="*/ 0 h 6596109"/>
              <a:gd name="connsiteX7" fmla="*/ 3771439 w 4261513"/>
              <a:gd name="connsiteY7" fmla="*/ 0 h 6596109"/>
              <a:gd name="connsiteX8" fmla="*/ 4261513 w 4261513"/>
              <a:gd name="connsiteY8" fmla="*/ 0 h 6596109"/>
              <a:gd name="connsiteX9" fmla="*/ 4261513 w 4261513"/>
              <a:gd name="connsiteY9" fmla="*/ 599646 h 6596109"/>
              <a:gd name="connsiteX10" fmla="*/ 4261513 w 4261513"/>
              <a:gd name="connsiteY10" fmla="*/ 1199293 h 6596109"/>
              <a:gd name="connsiteX11" fmla="*/ 4261513 w 4261513"/>
              <a:gd name="connsiteY11" fmla="*/ 1798939 h 6596109"/>
              <a:gd name="connsiteX12" fmla="*/ 4261513 w 4261513"/>
              <a:gd name="connsiteY12" fmla="*/ 2200702 h 6596109"/>
              <a:gd name="connsiteX13" fmla="*/ 4261513 w 4261513"/>
              <a:gd name="connsiteY13" fmla="*/ 2602465 h 6596109"/>
              <a:gd name="connsiteX14" fmla="*/ 4261513 w 4261513"/>
              <a:gd name="connsiteY14" fmla="*/ 3334033 h 6596109"/>
              <a:gd name="connsiteX15" fmla="*/ 4261513 w 4261513"/>
              <a:gd name="connsiteY15" fmla="*/ 3933680 h 6596109"/>
              <a:gd name="connsiteX16" fmla="*/ 4261513 w 4261513"/>
              <a:gd name="connsiteY16" fmla="*/ 4533326 h 6596109"/>
              <a:gd name="connsiteX17" fmla="*/ 4261513 w 4261513"/>
              <a:gd name="connsiteY17" fmla="*/ 5001050 h 6596109"/>
              <a:gd name="connsiteX18" fmla="*/ 4261513 w 4261513"/>
              <a:gd name="connsiteY18" fmla="*/ 5732618 h 6596109"/>
              <a:gd name="connsiteX19" fmla="*/ 4261513 w 4261513"/>
              <a:gd name="connsiteY19" fmla="*/ 6596109 h 6596109"/>
              <a:gd name="connsiteX20" fmla="*/ 3643594 w 4261513"/>
              <a:gd name="connsiteY20" fmla="*/ 6596109 h 6596109"/>
              <a:gd name="connsiteX21" fmla="*/ 3025674 w 4261513"/>
              <a:gd name="connsiteY21" fmla="*/ 6596109 h 6596109"/>
              <a:gd name="connsiteX22" fmla="*/ 2578215 w 4261513"/>
              <a:gd name="connsiteY22" fmla="*/ 6596109 h 6596109"/>
              <a:gd name="connsiteX23" fmla="*/ 2045526 w 4261513"/>
              <a:gd name="connsiteY23" fmla="*/ 6596109 h 6596109"/>
              <a:gd name="connsiteX24" fmla="*/ 1598067 w 4261513"/>
              <a:gd name="connsiteY24" fmla="*/ 6596109 h 6596109"/>
              <a:gd name="connsiteX25" fmla="*/ 1022763 w 4261513"/>
              <a:gd name="connsiteY25" fmla="*/ 6596109 h 6596109"/>
              <a:gd name="connsiteX26" fmla="*/ 575304 w 4261513"/>
              <a:gd name="connsiteY26" fmla="*/ 6596109 h 6596109"/>
              <a:gd name="connsiteX27" fmla="*/ 0 w 4261513"/>
              <a:gd name="connsiteY27" fmla="*/ 6596109 h 6596109"/>
              <a:gd name="connsiteX28" fmla="*/ 0 w 4261513"/>
              <a:gd name="connsiteY28" fmla="*/ 5996463 h 6596109"/>
              <a:gd name="connsiteX29" fmla="*/ 0 w 4261513"/>
              <a:gd name="connsiteY29" fmla="*/ 5396816 h 6596109"/>
              <a:gd name="connsiteX30" fmla="*/ 0 w 4261513"/>
              <a:gd name="connsiteY30" fmla="*/ 4863131 h 6596109"/>
              <a:gd name="connsiteX31" fmla="*/ 0 w 4261513"/>
              <a:gd name="connsiteY31" fmla="*/ 4395407 h 6596109"/>
              <a:gd name="connsiteX32" fmla="*/ 0 w 4261513"/>
              <a:gd name="connsiteY32" fmla="*/ 3663839 h 6596109"/>
              <a:gd name="connsiteX33" fmla="*/ 0 w 4261513"/>
              <a:gd name="connsiteY33" fmla="*/ 3262076 h 6596109"/>
              <a:gd name="connsiteX34" fmla="*/ 0 w 4261513"/>
              <a:gd name="connsiteY34" fmla="*/ 2596468 h 6596109"/>
              <a:gd name="connsiteX35" fmla="*/ 0 w 4261513"/>
              <a:gd name="connsiteY35" fmla="*/ 1864900 h 6596109"/>
              <a:gd name="connsiteX36" fmla="*/ 0 w 4261513"/>
              <a:gd name="connsiteY36" fmla="*/ 1463137 h 6596109"/>
              <a:gd name="connsiteX37" fmla="*/ 0 w 4261513"/>
              <a:gd name="connsiteY37" fmla="*/ 995413 h 6596109"/>
              <a:gd name="connsiteX38" fmla="*/ 0 w 4261513"/>
              <a:gd name="connsiteY38" fmla="*/ 0 h 6596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261513" h="6596109" extrusionOk="0">
                <a:moveTo>
                  <a:pt x="0" y="0"/>
                </a:moveTo>
                <a:cubicBezTo>
                  <a:pt x="191402" y="-38416"/>
                  <a:pt x="320402" y="47263"/>
                  <a:pt x="575304" y="0"/>
                </a:cubicBezTo>
                <a:cubicBezTo>
                  <a:pt x="830206" y="-47263"/>
                  <a:pt x="920208" y="41375"/>
                  <a:pt x="1022763" y="0"/>
                </a:cubicBezTo>
                <a:cubicBezTo>
                  <a:pt x="1125318" y="-41375"/>
                  <a:pt x="1376017" y="47702"/>
                  <a:pt x="1470222" y="0"/>
                </a:cubicBezTo>
                <a:cubicBezTo>
                  <a:pt x="1564427" y="-47702"/>
                  <a:pt x="1912068" y="4197"/>
                  <a:pt x="2088141" y="0"/>
                </a:cubicBezTo>
                <a:cubicBezTo>
                  <a:pt x="2264214" y="-4197"/>
                  <a:pt x="2405354" y="47339"/>
                  <a:pt x="2578215" y="0"/>
                </a:cubicBezTo>
                <a:cubicBezTo>
                  <a:pt x="2751076" y="-47339"/>
                  <a:pt x="2984265" y="36478"/>
                  <a:pt x="3196135" y="0"/>
                </a:cubicBezTo>
                <a:cubicBezTo>
                  <a:pt x="3408005" y="-36478"/>
                  <a:pt x="3563999" y="63771"/>
                  <a:pt x="3771439" y="0"/>
                </a:cubicBezTo>
                <a:cubicBezTo>
                  <a:pt x="3978879" y="-63771"/>
                  <a:pt x="4059709" y="22838"/>
                  <a:pt x="4261513" y="0"/>
                </a:cubicBezTo>
                <a:cubicBezTo>
                  <a:pt x="4300200" y="136122"/>
                  <a:pt x="4239539" y="459521"/>
                  <a:pt x="4261513" y="599646"/>
                </a:cubicBezTo>
                <a:cubicBezTo>
                  <a:pt x="4283487" y="739771"/>
                  <a:pt x="4233984" y="1072159"/>
                  <a:pt x="4261513" y="1199293"/>
                </a:cubicBezTo>
                <a:cubicBezTo>
                  <a:pt x="4289042" y="1326427"/>
                  <a:pt x="4216491" y="1571714"/>
                  <a:pt x="4261513" y="1798939"/>
                </a:cubicBezTo>
                <a:cubicBezTo>
                  <a:pt x="4306535" y="2026164"/>
                  <a:pt x="4253396" y="2058425"/>
                  <a:pt x="4261513" y="2200702"/>
                </a:cubicBezTo>
                <a:cubicBezTo>
                  <a:pt x="4269630" y="2342979"/>
                  <a:pt x="4217056" y="2441802"/>
                  <a:pt x="4261513" y="2602465"/>
                </a:cubicBezTo>
                <a:cubicBezTo>
                  <a:pt x="4305970" y="2763128"/>
                  <a:pt x="4255540" y="2985043"/>
                  <a:pt x="4261513" y="3334033"/>
                </a:cubicBezTo>
                <a:cubicBezTo>
                  <a:pt x="4267486" y="3683023"/>
                  <a:pt x="4191613" y="3713328"/>
                  <a:pt x="4261513" y="3933680"/>
                </a:cubicBezTo>
                <a:cubicBezTo>
                  <a:pt x="4331413" y="4154032"/>
                  <a:pt x="4249600" y="4302093"/>
                  <a:pt x="4261513" y="4533326"/>
                </a:cubicBezTo>
                <a:cubicBezTo>
                  <a:pt x="4273426" y="4764559"/>
                  <a:pt x="4244310" y="4819514"/>
                  <a:pt x="4261513" y="5001050"/>
                </a:cubicBezTo>
                <a:cubicBezTo>
                  <a:pt x="4278716" y="5182586"/>
                  <a:pt x="4260133" y="5440185"/>
                  <a:pt x="4261513" y="5732618"/>
                </a:cubicBezTo>
                <a:cubicBezTo>
                  <a:pt x="4262893" y="6025051"/>
                  <a:pt x="4220329" y="6341469"/>
                  <a:pt x="4261513" y="6596109"/>
                </a:cubicBezTo>
                <a:cubicBezTo>
                  <a:pt x="4134411" y="6650534"/>
                  <a:pt x="3883997" y="6548995"/>
                  <a:pt x="3643594" y="6596109"/>
                </a:cubicBezTo>
                <a:cubicBezTo>
                  <a:pt x="3403191" y="6643223"/>
                  <a:pt x="3262565" y="6556922"/>
                  <a:pt x="3025674" y="6596109"/>
                </a:cubicBezTo>
                <a:cubicBezTo>
                  <a:pt x="2788783" y="6635296"/>
                  <a:pt x="2743703" y="6558846"/>
                  <a:pt x="2578215" y="6596109"/>
                </a:cubicBezTo>
                <a:cubicBezTo>
                  <a:pt x="2412727" y="6633372"/>
                  <a:pt x="2219745" y="6574686"/>
                  <a:pt x="2045526" y="6596109"/>
                </a:cubicBezTo>
                <a:cubicBezTo>
                  <a:pt x="1871307" y="6617532"/>
                  <a:pt x="1770094" y="6550079"/>
                  <a:pt x="1598067" y="6596109"/>
                </a:cubicBezTo>
                <a:cubicBezTo>
                  <a:pt x="1426040" y="6642139"/>
                  <a:pt x="1238442" y="6536753"/>
                  <a:pt x="1022763" y="6596109"/>
                </a:cubicBezTo>
                <a:cubicBezTo>
                  <a:pt x="807084" y="6655465"/>
                  <a:pt x="778371" y="6572866"/>
                  <a:pt x="575304" y="6596109"/>
                </a:cubicBezTo>
                <a:cubicBezTo>
                  <a:pt x="372237" y="6619352"/>
                  <a:pt x="286918" y="6530162"/>
                  <a:pt x="0" y="6596109"/>
                </a:cubicBezTo>
                <a:cubicBezTo>
                  <a:pt x="-71349" y="6414885"/>
                  <a:pt x="39341" y="6224742"/>
                  <a:pt x="0" y="5996463"/>
                </a:cubicBezTo>
                <a:cubicBezTo>
                  <a:pt x="-39341" y="5768184"/>
                  <a:pt x="551" y="5569047"/>
                  <a:pt x="0" y="5396816"/>
                </a:cubicBezTo>
                <a:cubicBezTo>
                  <a:pt x="-551" y="5224585"/>
                  <a:pt x="16593" y="5023778"/>
                  <a:pt x="0" y="4863131"/>
                </a:cubicBezTo>
                <a:cubicBezTo>
                  <a:pt x="-16593" y="4702485"/>
                  <a:pt x="3181" y="4623858"/>
                  <a:pt x="0" y="4395407"/>
                </a:cubicBezTo>
                <a:cubicBezTo>
                  <a:pt x="-3181" y="4166956"/>
                  <a:pt x="35476" y="3904770"/>
                  <a:pt x="0" y="3663839"/>
                </a:cubicBezTo>
                <a:cubicBezTo>
                  <a:pt x="-35476" y="3422908"/>
                  <a:pt x="18542" y="3365195"/>
                  <a:pt x="0" y="3262076"/>
                </a:cubicBezTo>
                <a:cubicBezTo>
                  <a:pt x="-18542" y="3158957"/>
                  <a:pt x="14304" y="2742746"/>
                  <a:pt x="0" y="2596468"/>
                </a:cubicBezTo>
                <a:cubicBezTo>
                  <a:pt x="-14304" y="2450190"/>
                  <a:pt x="74058" y="2064594"/>
                  <a:pt x="0" y="1864900"/>
                </a:cubicBezTo>
                <a:cubicBezTo>
                  <a:pt x="-74058" y="1665206"/>
                  <a:pt x="4377" y="1653952"/>
                  <a:pt x="0" y="1463137"/>
                </a:cubicBezTo>
                <a:cubicBezTo>
                  <a:pt x="-4377" y="1272322"/>
                  <a:pt x="39102" y="1213211"/>
                  <a:pt x="0" y="995413"/>
                </a:cubicBezTo>
                <a:cubicBezTo>
                  <a:pt x="-39102" y="777615"/>
                  <a:pt x="29383" y="479144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14427291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0" i="0" dirty="0" err="1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Technoblade</a:t>
            </a:r>
            <a:r>
              <a:rPr lang="ru-RU" sz="2000" b="0" i="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 – один из самых важных игроков для комьюнити.</a:t>
            </a:r>
          </a:p>
          <a:p>
            <a:r>
              <a:rPr lang="ru-RU" sz="2000" dirty="0">
                <a:solidFill>
                  <a:srgbClr val="000000"/>
                </a:solidFill>
                <a:latin typeface="Comic Sans MS" panose="030F0702030302020204" pitchFamily="66" charset="0"/>
              </a:rPr>
              <a:t>А также самый знаменитый игрок. Его настоящие имя </a:t>
            </a:r>
            <a:r>
              <a:rPr lang="ru-RU" sz="2000" b="1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Александр.</a:t>
            </a:r>
          </a:p>
          <a:p>
            <a:endParaRPr lang="ru-RU" sz="2000" b="1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endParaRPr lang="ru-RU" sz="20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  <a:p>
            <a:endParaRPr lang="ru-RU" sz="2000" b="1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r>
              <a:rPr lang="ru-RU" sz="20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Когда в конце августа 2021 года у </a:t>
            </a:r>
            <a:r>
              <a:rPr lang="ru-RU" sz="2000" b="0" i="0" dirty="0" err="1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Technoblade</a:t>
            </a:r>
            <a:r>
              <a:rPr lang="ru-RU" sz="20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 обнаружили </a:t>
            </a:r>
            <a:r>
              <a:rPr lang="ru-RU" sz="2000" b="0" i="0" u="none" strike="noStrike" dirty="0">
                <a:solidFill>
                  <a:schemeClr val="tx1"/>
                </a:solidFill>
                <a:effectLst/>
                <a:latin typeface="Comic Sans MS" panose="030F0702030302020204" pitchFamily="66" charset="0"/>
                <a:hlinkClick r:id="rId3" tooltip="Саркома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саркому</a:t>
            </a:r>
            <a:r>
              <a:rPr lang="ru-RU" sz="2000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, Dream пожертвовал $21 410 долларов на исследование рака. </a:t>
            </a:r>
            <a:r>
              <a:rPr lang="ru-RU" sz="2000" dirty="0">
                <a:solidFill>
                  <a:schemeClr val="tx1"/>
                </a:solidFill>
                <a:latin typeface="Comic Sans MS" panose="030F0702030302020204" pitchFamily="66" charset="0"/>
              </a:rPr>
              <a:t>А умер он в 2022.(</a:t>
            </a:r>
            <a:endParaRPr lang="en-US" sz="2000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195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209</Words>
  <Application>Microsoft Office PowerPoint</Application>
  <PresentationFormat>Широкоэкранный</PresentationFormat>
  <Paragraphs>24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Comic Sans MS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Kiberone.nalchik@gmail.com</dc:creator>
  <cp:lastModifiedBy>Kiberone.nalchik@gmail.com</cp:lastModifiedBy>
  <cp:revision>10</cp:revision>
  <dcterms:created xsi:type="dcterms:W3CDTF">2023-06-24T14:40:34Z</dcterms:created>
  <dcterms:modified xsi:type="dcterms:W3CDTF">2023-06-25T14:18:47Z</dcterms:modified>
</cp:coreProperties>
</file>

<file path=docProps/thumbnail.jpeg>
</file>